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778B2-DF0F-4C35-9F98-12FDDD3060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62D44-4EEA-4480-9E0A-639CCD1BB8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9558-7FB7-47D2-94F3-8296B4E91DC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B1A5-6B7A-44A2-8DB0-DDE2AA70B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F752-F843-4DC9-89B4-FAD907B5AC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C08E-B625-4761-8DBD-EAE76EB7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EFF4-8895-46B8-8606-F7479F14B1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EB70-EF2C-4250-BE57-C9CECE7E1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4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139A-A1D5-46B0-899E-D01B33EEC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03D9-9A90-4284-8445-3B0BF7FB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7252-D84E-49A1-A0E4-D49C2C0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21CF-F1BE-449E-AC07-683206D95A54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9023-6E6A-4B72-8704-F498F9B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A5B2-E52A-414B-A901-8F223839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3B4F-554C-4CF5-9DE1-D809E2B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AEBE0-63B2-4D25-8642-41D2B91F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B1DA-EAA7-4352-B2E6-D12A965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140A-4379-40D3-9921-D7BB6D9D6511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95F1-B10B-49ED-8000-431A066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FC2B-53BC-4CC0-A5F9-DBDD4233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113DD-4243-405B-89F1-49E4EDDD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D76DA-F566-4EBD-B36E-147FF3EA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ACF1-C0B0-4C7A-B9BB-853A959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066-6F88-4B16-B7AE-7268E4D8FF5E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48E5-F6B1-4797-960C-7BEE88EB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CE24-2A39-472D-AA18-36CDBA90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4CE5-49D6-4A06-91E4-E4F4BCEF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001A-3ABC-4210-A495-66A63CDB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B846-C6D4-45B7-8DD0-46FFE082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B3D1-B154-4AD9-9BC6-AB6A9C1B9AE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E62-DB45-44DE-BC82-459FC22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AEBB-1786-4DF9-B50A-90D414BF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BD3A-C935-4795-A1EF-FE8BEA4C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BE5B-A807-4C42-B6AA-574AE8E2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3FA6-1B4D-4B86-8582-20D77220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F670-B5F3-4F80-89FE-03B28A3CDB3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03B9-7029-425F-8324-10D6AA92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CE0B-2ED9-476C-9691-447D95BB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6F1-F0AE-4897-8903-8B045680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EC84-8572-4700-9AFD-D0671103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FDB6-F53E-4699-B231-AD3AAF4E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1256-2519-4185-B0F8-21FFACB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A04A-23F2-48BC-AAFC-0CC3C5E48BF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57573-7797-4394-9699-35366806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7C23-BC65-47F0-BE78-DCE85C6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6B5-4FF0-4332-94C3-3F77DE53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D10E-348F-42B8-975B-E34FA48D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F63C-4AD8-4CEA-9D6B-05962DC5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F09AC-F32D-4014-9C15-6DBED214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76DD-B18B-4199-864D-328089FD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935B5-04AF-42FE-A9B9-6D7BB286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C6DE-ACF8-4388-A590-1E1D15CEA9CE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302DA-F396-4AAF-899B-1A2F299B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F7547-20EB-4E44-94DC-DFB67501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82C0-2AB5-408C-A4EB-A3A97EC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34772-F297-48F3-BB46-E69DDEB0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0E8-0756-49FE-8A89-F5971E0449F8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EA674-836C-4FD8-B1BA-48D1BAD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70BD9-2A17-4CB3-8BD2-E350FDBD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31F38-9C6A-4ABB-8844-7224493A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3A29-D1C7-4620-8DFF-23EABE3176D7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F96F-17D0-41F8-87DD-25961D25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E7815-15AC-43FF-9C0E-A09D5B02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C405-B1EC-4198-ABC6-CFC6E166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B62-691D-4B38-87DC-752A7834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4875-D507-4E50-867F-CABA4400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4971-F216-4B1D-8F48-D6AC677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B207-6B8C-4BA9-8FE7-E04A20D38027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C945-F1CE-46B9-B5D8-A4A312E7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ED742-8DB4-43C5-B4FB-9AFD74A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6243-2A46-466B-BEAB-5860BD9A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3F5F3-B995-4901-A81B-73D9DC00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CF9C-85FD-42BD-8BB1-6C354EF3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CE6A-ECBA-4B02-8587-E552474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2DC3-B9D6-477E-B5C9-4AA2AA2FA8C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D764-B3B3-4EBF-B942-D4474EB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8375-4D4E-49B8-9D82-5ED1FAF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7BD59-EB91-48ED-B433-90C9FABF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3819-A302-4F4E-9D72-92B2A426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9580-7657-4D15-A94E-282A12151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321F-36CB-4067-A7ED-05E1B7D7AF77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7FC9-EC65-4833-A5AC-8EC0D8041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6B85-04C9-4B01-9D2B-F7F0542FB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7D05-7A53-4FDB-A6A7-462CF9572C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2469D-B544-4E8E-93F7-7767D84A80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44" y="5227093"/>
            <a:ext cx="1895856" cy="1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01426/" TargetMode="External"/><Relationship Id="rId7" Type="http://schemas.openxmlformats.org/officeDocument/2006/relationships/hyperlink" Target="https://github.com/VladislavDesu/webscraping" TargetMode="External"/><Relationship Id="rId2" Type="http://schemas.openxmlformats.org/officeDocument/2006/relationships/hyperlink" Target="https://habr.com/ru/company/ruvds/blog/4866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eriojs/cheerio" TargetMode="External"/><Relationship Id="rId5" Type="http://schemas.openxmlformats.org/officeDocument/2006/relationships/hyperlink" Target="https://pptr.dev/" TargetMode="External"/><Relationship Id="rId4" Type="http://schemas.openxmlformats.org/officeDocument/2006/relationships/hyperlink" Target="https://habr.com/ru/post/50823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AD72-77D5-4235-B43E-E9F460D76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B759-06F2-46F7-A8D3-4E81069FE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0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A661-D799-481F-960B-DC58913C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A0D3-0E9A-4623-96D9-8CDAB0F4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F4B59-539B-454A-B6B4-71BE2BCE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6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190-050B-4E6B-8672-1A8B397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21CB-4396-43BA-85A8-87E07749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C1FB7-D4F2-4C7D-A8F7-3C13438F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1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C86E-A8D7-4712-A084-F5A43F35F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0DEC-CB64-439F-9E34-A2EDB0E5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F787-03E8-4A18-B347-69C684F2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0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86D6-4D38-4F9A-A2A5-ADC446C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0521-338B-4540-ADAE-CFCF8AEBF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CBCD-3163-40C3-83FF-DDF542C4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22081"/>
            <a:ext cx="12192000" cy="2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EB8-B4DF-4218-8F55-4EC15BE7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FA25-C245-4A6E-A0FF-DD40D921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13FBD-37AE-4390-83D4-95EAC611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8" y="0"/>
            <a:ext cx="12737368" cy="6858000"/>
          </a:xfrm>
        </p:spPr>
      </p:pic>
    </p:spTree>
    <p:extLst>
      <p:ext uri="{BB962C8B-B14F-4D97-AF65-F5344CB8AC3E}">
        <p14:creationId xmlns:p14="http://schemas.microsoft.com/office/powerpoint/2010/main" val="38442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D730-E14E-41FA-9EC8-1C027D22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695A-41E4-4E2E-91FD-A53824397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8437-C761-4ED0-9022-92B26AF7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7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22DC-AA34-49E9-A6AC-523413C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Скрапинга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5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DD96-9F2F-424B-9B59-A8A5D90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PhantomJS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DC5CB-2360-40D5-8790-3F323637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7" y="1395701"/>
            <a:ext cx="5205246" cy="40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05F-2B43-4946-8265-8A2B7C84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SlimerJS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20C57-8FFD-4634-9EF2-4DB43F2C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8" y="1864954"/>
            <a:ext cx="5578764" cy="3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585-5655-46A9-8E8D-73BCEA24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07E71-C481-4256-ABF2-6ED78DD1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09" y="-72737"/>
            <a:ext cx="12450618" cy="70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06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281D-3516-48C1-8E3C-457DB4DD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CasperJS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7B92-7232-46BB-9E3E-E392476EA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0" y="2115127"/>
            <a:ext cx="3003140" cy="26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813B-38AE-4B5D-B8E7-32E5842A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24676-389A-4DA6-957F-D74097A5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64" y="2022764"/>
            <a:ext cx="2812472" cy="28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36AB-20CC-4E49-A122-F89CFF88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AA2B1-9EAA-4FF4-B40E-00CF27A8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8" y="1813006"/>
            <a:ext cx="5985164" cy="3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4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  <a:p>
            <a:r>
              <a:rPr lang="ru-RU" dirty="0"/>
              <a:t>тестирование расширений </a:t>
            </a:r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4018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36F-3FC2-4DD9-9169-4F140FFF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5075-888D-443A-A014-40C97E40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сбора данных с веб-сайтов</a:t>
            </a:r>
            <a:endParaRPr lang="en-US" dirty="0"/>
          </a:p>
          <a:p>
            <a:r>
              <a:rPr lang="ru-RU" dirty="0"/>
              <a:t>создание скриншотов и </a:t>
            </a:r>
            <a:r>
              <a:rPr lang="en-US" dirty="0"/>
              <a:t>PDF-</a:t>
            </a:r>
            <a:r>
              <a:rPr lang="ru-RU" dirty="0"/>
              <a:t>файлов</a:t>
            </a:r>
            <a:endParaRPr lang="en-US" dirty="0"/>
          </a:p>
          <a:p>
            <a:r>
              <a:rPr lang="ru-RU" dirty="0"/>
              <a:t>тестирование расширений </a:t>
            </a:r>
            <a:r>
              <a:rPr lang="en-US" dirty="0"/>
              <a:t>Chrome</a:t>
            </a:r>
          </a:p>
          <a:p>
            <a:r>
              <a:rPr lang="ru-RU" dirty="0"/>
              <a:t>автоматизация тестирования веб-интерфейсов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F761-04C2-4744-A706-DD1B5C33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52175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7209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AB8-DC26-493E-800B-5076FE7A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38E-BCA1-4EBE-930E-AF048FE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00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A65-B8CA-4C70-9DEC-AE8C27F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Покодим?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73DA-3554-45BA-A48C-7B11516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Puppeteer</a:t>
            </a:r>
          </a:p>
          <a:p>
            <a:r>
              <a:rPr lang="en-US" dirty="0"/>
              <a:t>Cheerio</a:t>
            </a:r>
          </a:p>
        </p:txBody>
      </p:sp>
    </p:spTree>
    <p:extLst>
      <p:ext uri="{BB962C8B-B14F-4D97-AF65-F5344CB8AC3E}">
        <p14:creationId xmlns:p14="http://schemas.microsoft.com/office/powerpoint/2010/main" val="161266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71BD7-5318-4DB4-89A3-60B5295BA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02C48-5F6B-4AA2-9FE5-EE4F3007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6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742A-0FB4-426B-B025-5365116A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6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4B91-2A37-427A-8B2D-A6F1075C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6EA4-C903-4361-A13A-E4896279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случае нам нужен DOM-парсер. </a:t>
            </a:r>
            <a:br>
              <a:rPr lang="ru-RU" dirty="0"/>
            </a:br>
            <a:r>
              <a:rPr lang="ru-RU" dirty="0"/>
              <a:t>В настоящий момент среди DOM-парсеров под Node.js лидирует cheerio – серверная версия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C77-7330-46D5-BF77-3013B15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C3385-E618-4290-97A0-CD418633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9045"/>
          </a:xfrm>
        </p:spPr>
      </p:pic>
    </p:spTree>
    <p:extLst>
      <p:ext uri="{BB962C8B-B14F-4D97-AF65-F5344CB8AC3E}">
        <p14:creationId xmlns:p14="http://schemas.microsoft.com/office/powerpoint/2010/main" val="3571487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F434-4DDD-4362-BE81-1C786CD7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Сылочки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EF49-C0A5-4E61-9EF2-91708A40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https://habr.com/ru/company/ruvds/blog/486688/</a:t>
            </a:r>
            <a:endParaRPr lang="ru-RU" dirty="0"/>
          </a:p>
          <a:p>
            <a:r>
              <a:rPr lang="en-US" dirty="0">
                <a:hlinkClick r:id="rId3"/>
              </a:rPr>
              <a:t>https://habr.com/ru/post/301426/</a:t>
            </a:r>
            <a:endParaRPr lang="ru-RU" dirty="0"/>
          </a:p>
          <a:p>
            <a:r>
              <a:rPr lang="en-US" dirty="0">
                <a:hlinkClick r:id="rId4"/>
              </a:rPr>
              <a:t>https://habr.com/ru/post/508230/</a:t>
            </a:r>
            <a:endParaRPr lang="en-US" dirty="0"/>
          </a:p>
          <a:p>
            <a:r>
              <a:rPr lang="en-US" dirty="0">
                <a:hlinkClick r:id="rId5"/>
              </a:rPr>
              <a:t>https://pptr.dev/</a:t>
            </a:r>
            <a:endParaRPr lang="en-US" dirty="0"/>
          </a:p>
          <a:p>
            <a:r>
              <a:rPr lang="en-US" dirty="0">
                <a:hlinkClick r:id="rId6"/>
              </a:rPr>
              <a:t>https://github.com/cheeriojs/cheerio</a:t>
            </a:r>
            <a:endParaRPr lang="en-US" dirty="0"/>
          </a:p>
          <a:p>
            <a:r>
              <a:rPr lang="en-US">
                <a:hlinkClick r:id="rId7"/>
              </a:rPr>
              <a:t>https://github.com/VladislavDesu/webscraping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товарах для анализа конкурентов.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2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899-163C-411A-81C6-CBD05D5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чего используется Web Scraping?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FB3-E82B-49D6-84BC-69345DF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Сбор финансовых данных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товарах для анализа конкурентов.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определенной информации с различных сайтов для создания собственных списков.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60F-5378-4FEA-B12D-FD7BED47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8D3-085A-439C-9205-8C98F709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MOYO</a:t>
            </a:r>
            <a:r>
              <a:rPr lang="ru-RU" dirty="0"/>
              <a:t> – интернет магазин</a:t>
            </a:r>
          </a:p>
          <a:p>
            <a:pPr marL="514350" indent="-514350">
              <a:buAutoNum type="arabicPeriod"/>
            </a:pPr>
            <a:r>
              <a:rPr lang="en-US" dirty="0" err="1"/>
              <a:t>CoinMarketCap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сайт по криптовалюте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356F-61D1-4633-BF21-E32AA596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MOYO</a:t>
            </a:r>
          </a:p>
        </p:txBody>
      </p:sp>
    </p:spTree>
    <p:extLst>
      <p:ext uri="{BB962C8B-B14F-4D97-AF65-F5344CB8AC3E}">
        <p14:creationId xmlns:p14="http://schemas.microsoft.com/office/powerpoint/2010/main" val="210282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9053-C89F-4930-959A-8F8C0B8F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2DE20-4847-4B1C-B00B-02A837B9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66701" cy="6858000"/>
          </a:xfrm>
        </p:spPr>
      </p:pic>
    </p:spTree>
    <p:extLst>
      <p:ext uri="{BB962C8B-B14F-4D97-AF65-F5344CB8AC3E}">
        <p14:creationId xmlns:p14="http://schemas.microsoft.com/office/powerpoint/2010/main" val="40062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Widescreen</PresentationFormat>
  <Paragraphs>56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Web scraping на Node.js</vt:lpstr>
      <vt:lpstr>PowerPoint Presentation</vt:lpstr>
      <vt:lpstr>Для чего используется Web Scraping?</vt:lpstr>
      <vt:lpstr>Для чего используется Web Scraping?</vt:lpstr>
      <vt:lpstr>Для чего используется Web Scraping?</vt:lpstr>
      <vt:lpstr>Для чего используется Web Scraping?</vt:lpstr>
      <vt:lpstr>Пример</vt:lpstr>
      <vt:lpstr>MOYO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CoinMarketCap</vt:lpstr>
      <vt:lpstr>PowerPoint Presentation</vt:lpstr>
      <vt:lpstr>PowerPoint Presentation</vt:lpstr>
      <vt:lpstr>Инструменты Скрапинга</vt:lpstr>
      <vt:lpstr>PhantomJS</vt:lpstr>
      <vt:lpstr>SlimerJS</vt:lpstr>
      <vt:lpstr>CasperJS</vt:lpstr>
      <vt:lpstr>Electron</vt:lpstr>
      <vt:lpstr>Puppeteer</vt:lpstr>
      <vt:lpstr>Puppeteer</vt:lpstr>
      <vt:lpstr>Puppeteer</vt:lpstr>
      <vt:lpstr>Puppeteer</vt:lpstr>
      <vt:lpstr>Puppeteer</vt:lpstr>
      <vt:lpstr>Покодим?</vt:lpstr>
      <vt:lpstr>Покодим?</vt:lpstr>
      <vt:lpstr>Покодим?</vt:lpstr>
      <vt:lpstr>Покодим?</vt:lpstr>
      <vt:lpstr>PowerPoint Presentation</vt:lpstr>
      <vt:lpstr>PowerPoint Presentation</vt:lpstr>
      <vt:lpstr>Парсинг</vt:lpstr>
      <vt:lpstr>Парсинг</vt:lpstr>
      <vt:lpstr>PowerPoint Presentation</vt:lpstr>
      <vt:lpstr>Сылочки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на Node.js</dc:title>
  <dc:creator>Vladislav Vnukov</dc:creator>
  <cp:lastModifiedBy>Vladislav Vnukov</cp:lastModifiedBy>
  <cp:revision>8</cp:revision>
  <dcterms:created xsi:type="dcterms:W3CDTF">2021-06-24T18:04:23Z</dcterms:created>
  <dcterms:modified xsi:type="dcterms:W3CDTF">2021-06-24T19:33:02Z</dcterms:modified>
</cp:coreProperties>
</file>