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r>
            <a:rPr lang="en-ZA" dirty="0"/>
            <a:t>Network</a:t>
          </a:r>
          <a:endParaRPr lang="en-US" dirty="0"/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Satellite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Link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Cloud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Local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Hybrid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3600" kern="1200" dirty="0"/>
            <a:t>Network</a:t>
          </a:r>
          <a:endParaRPr lang="en-US" sz="3600" kern="1200" dirty="0"/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Satellite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Link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Cloud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Local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Hybrid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bg-BG" sz="6000" dirty="0">
                <a:solidFill>
                  <a:schemeClr val="bg1"/>
                </a:solidFill>
              </a:rPr>
              <a:t>Калкулатор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7CEBFF"/>
                </a:solidFill>
              </a:rPr>
              <a:t>Владислав Методиев </a:t>
            </a:r>
            <a:r>
              <a:rPr lang="en-US" dirty="0">
                <a:solidFill>
                  <a:srgbClr val="7CEBFF"/>
                </a:solidFill>
              </a:rPr>
              <a:t>XII</a:t>
            </a:r>
            <a:r>
              <a:rPr lang="bg-BG" dirty="0">
                <a:solidFill>
                  <a:srgbClr val="7CEBFF"/>
                </a:solidFill>
              </a:rPr>
              <a:t>в №5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 Requirements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1187836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Digital Communications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3376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29</Words>
  <Application>Microsoft Office PowerPoint</Application>
  <PresentationFormat>Widescreen</PresentationFormat>
  <Paragraphs>16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Corbel</vt:lpstr>
      <vt:lpstr>Gill Sans MT</vt:lpstr>
      <vt:lpstr>Wingdings 2</vt:lpstr>
      <vt:lpstr>Dividend</vt:lpstr>
      <vt:lpstr>Калкулатор</vt:lpstr>
      <vt:lpstr>Tech Requirements</vt:lpstr>
      <vt:lpstr>Digital Communications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2020-03-28T17:48:08Z</dcterms:created>
  <dcterms:modified xsi:type="dcterms:W3CDTF">2020-03-28T17:49:24Z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