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FE306-A556-4C31-84B2-BD8F4AD0ADE2}" type="datetimeFigureOut">
              <a:rPr lang="bg-BG" smtClean="0"/>
              <a:t>7.10.2015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51CB-81C3-4FCB-B118-A1AC526B1982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79712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CC00"/>
                </a:solidFill>
              </a:rPr>
              <a:t>TEAM “COMPITIVE”</a:t>
            </a:r>
            <a:endParaRPr lang="bg-BG" sz="5400" dirty="0">
              <a:solidFill>
                <a:srgbClr val="00CC00"/>
              </a:solidFill>
            </a:endParaRPr>
          </a:p>
        </p:txBody>
      </p:sp>
      <p:pic>
        <p:nvPicPr>
          <p:cNvPr id="1026" name="Picture 2" descr="E:\SoftUni\Fundamental Level\Teamwork-Personal-Skills-Course-Program-Sept-2015\Snak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564904"/>
            <a:ext cx="7545367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THE</a:t>
            </a:r>
            <a:r>
              <a:rPr lang="en-US" sz="5400" dirty="0" smtClean="0">
                <a:solidFill>
                  <a:srgbClr val="00CC00"/>
                </a:solidFill>
              </a:rPr>
              <a:t> </a:t>
            </a:r>
            <a:r>
              <a:rPr lang="en-US" sz="5400" dirty="0" smtClean="0">
                <a:solidFill>
                  <a:srgbClr val="FFFF00"/>
                </a:solidFill>
              </a:rPr>
              <a:t>GAME</a:t>
            </a:r>
            <a:endParaRPr lang="bg-BG" sz="5400" dirty="0">
              <a:solidFill>
                <a:srgbClr val="FFFF00"/>
              </a:solidFill>
            </a:endParaRP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DRUNK  SNAKE: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CC00"/>
                </a:solidFill>
              </a:rPr>
              <a:t>To make the classic snake a bit more different we decided to change the controls of the game after the 7</a:t>
            </a:r>
            <a:r>
              <a:rPr lang="en-US" baseline="30000" dirty="0" smtClean="0">
                <a:solidFill>
                  <a:srgbClr val="00CC00"/>
                </a:solidFill>
              </a:rPr>
              <a:t>th</a:t>
            </a:r>
            <a:r>
              <a:rPr lang="en-US" dirty="0" smtClean="0">
                <a:solidFill>
                  <a:srgbClr val="00CC00"/>
                </a:solidFill>
              </a:rPr>
              <a:t> level;</a:t>
            </a:r>
          </a:p>
          <a:p>
            <a:pPr>
              <a:buNone/>
            </a:pPr>
            <a:r>
              <a:rPr lang="en-US" dirty="0" smtClean="0">
                <a:solidFill>
                  <a:srgbClr val="00CC00"/>
                </a:solidFill>
              </a:rPr>
              <a:t>After every two pieces of food we change the locations of all                                                       the obstacles.</a:t>
            </a:r>
          </a:p>
          <a:p>
            <a:pPr>
              <a:buNone/>
            </a:pPr>
            <a:endParaRPr lang="bg-BG" dirty="0">
              <a:solidFill>
                <a:srgbClr val="00CC00"/>
              </a:solidFill>
            </a:endParaRPr>
          </a:p>
        </p:txBody>
      </p:sp>
      <p:pic>
        <p:nvPicPr>
          <p:cNvPr id="3074" name="Picture 2" descr="E:\SoftUni\Fundamental Level\Teamwork-Personal-Skills-Course-Program-Sept-2015\drunksnak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293096"/>
            <a:ext cx="5239667" cy="2222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THE</a:t>
            </a:r>
            <a:r>
              <a:rPr lang="en-US" sz="5400" dirty="0" smtClean="0">
                <a:solidFill>
                  <a:srgbClr val="00CC00"/>
                </a:solidFill>
              </a:rPr>
              <a:t> </a:t>
            </a:r>
            <a:r>
              <a:rPr lang="en-US" sz="5400" dirty="0" smtClean="0">
                <a:solidFill>
                  <a:srgbClr val="FFFF00"/>
                </a:solidFill>
              </a:rPr>
              <a:t>TEAM</a:t>
            </a:r>
            <a:endParaRPr lang="bg-BG" sz="5400" dirty="0">
              <a:solidFill>
                <a:srgbClr val="FFFF00"/>
              </a:solidFill>
            </a:endParaRPr>
          </a:p>
        </p:txBody>
      </p:sp>
      <p:pic>
        <p:nvPicPr>
          <p:cNvPr id="7" name="Контейнер за съдържание 6" descr="ALEX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372201" y="1268760"/>
            <a:ext cx="2505720" cy="2573704"/>
          </a:xfrm>
        </p:spPr>
      </p:pic>
      <p:pic>
        <p:nvPicPr>
          <p:cNvPr id="8" name="Контейнер за съдържание 7" descr="KIRIL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323528" y="1196752"/>
            <a:ext cx="2664296" cy="2799591"/>
          </a:xfrm>
        </p:spPr>
      </p:pic>
      <p:pic>
        <p:nvPicPr>
          <p:cNvPr id="2050" name="Picture 2" descr="E:\SoftUni\Fundamental Level\Teamwork-Personal-Skills-Course-Program-Sept-2015\VLAD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005064"/>
            <a:ext cx="2312864" cy="2312864"/>
          </a:xfrm>
          <a:prstGeom prst="rect">
            <a:avLst/>
          </a:prstGeom>
          <a:noFill/>
        </p:spPr>
      </p:pic>
      <p:pic>
        <p:nvPicPr>
          <p:cNvPr id="2051" name="Picture 3" descr="E:\SoftUni\Fundamental Level\Teamwork-Personal-Skills-Course-Program-Sept-2015\M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005064"/>
            <a:ext cx="2459592" cy="2669440"/>
          </a:xfrm>
          <a:prstGeom prst="rect">
            <a:avLst/>
          </a:prstGeom>
          <a:noFill/>
        </p:spPr>
      </p:pic>
      <p:sp>
        <p:nvSpPr>
          <p:cNvPr id="13" name="Текстово поле 12"/>
          <p:cNvSpPr txBox="1"/>
          <p:nvPr/>
        </p:nvSpPr>
        <p:spPr>
          <a:xfrm>
            <a:off x="2771800" y="1268760"/>
            <a:ext cx="39992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FFFF00"/>
                </a:solidFill>
              </a:rPr>
              <a:t>Kiril</a:t>
            </a:r>
            <a:r>
              <a:rPr lang="en-US" sz="2800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sz="2800" dirty="0" smtClean="0">
                <a:solidFill>
                  <a:srgbClr val="00CC00"/>
                </a:solidFill>
              </a:rPr>
              <a:t>Added borders;</a:t>
            </a:r>
          </a:p>
          <a:p>
            <a:pPr algn="ctr"/>
            <a:r>
              <a:rPr lang="en-US" sz="2800" dirty="0" smtClean="0">
                <a:solidFill>
                  <a:srgbClr val="00CC00"/>
                </a:solidFill>
              </a:rPr>
              <a:t>Added methods;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Alexander:</a:t>
            </a:r>
          </a:p>
          <a:p>
            <a:pPr algn="ctr"/>
            <a:r>
              <a:rPr lang="en-US" sz="2800" dirty="0" smtClean="0">
                <a:solidFill>
                  <a:srgbClr val="00CC00"/>
                </a:solidFill>
              </a:rPr>
              <a:t>Added Menu;</a:t>
            </a:r>
          </a:p>
          <a:p>
            <a:pPr algn="ctr"/>
            <a:r>
              <a:rPr lang="en-US" sz="2800" dirty="0" smtClean="0">
                <a:solidFill>
                  <a:srgbClr val="00CC00"/>
                </a:solidFill>
              </a:rPr>
              <a:t>Added obstacles;</a:t>
            </a:r>
          </a:p>
          <a:p>
            <a:pPr algn="ctr"/>
            <a:r>
              <a:rPr lang="en-US" sz="2800" dirty="0" err="1" smtClean="0">
                <a:solidFill>
                  <a:srgbClr val="FFFF00"/>
                </a:solidFill>
              </a:rPr>
              <a:t>Vladislav</a:t>
            </a:r>
            <a:r>
              <a:rPr lang="en-US" sz="2800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sz="2800" dirty="0" smtClean="0">
                <a:solidFill>
                  <a:srgbClr val="00CC00"/>
                </a:solidFill>
              </a:rPr>
              <a:t>Added levels;</a:t>
            </a:r>
          </a:p>
          <a:p>
            <a:pPr algn="ctr"/>
            <a:r>
              <a:rPr lang="en-US" sz="2800" dirty="0" smtClean="0">
                <a:solidFill>
                  <a:srgbClr val="00CC00"/>
                </a:solidFill>
              </a:rPr>
              <a:t>Added change of controls;</a:t>
            </a:r>
          </a:p>
          <a:p>
            <a:pPr algn="ctr"/>
            <a:r>
              <a:rPr lang="en-US" sz="2800" dirty="0" err="1" smtClean="0">
                <a:solidFill>
                  <a:srgbClr val="FFFF00"/>
                </a:solidFill>
              </a:rPr>
              <a:t>Boyana</a:t>
            </a:r>
            <a:r>
              <a:rPr lang="en-US" sz="2800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sz="2800" dirty="0" smtClean="0">
                <a:solidFill>
                  <a:srgbClr val="00CC00"/>
                </a:solidFill>
              </a:rPr>
              <a:t>Added Best Score;</a:t>
            </a:r>
          </a:p>
          <a:p>
            <a:pPr algn="ctr"/>
            <a:r>
              <a:rPr lang="en-US" sz="2800" dirty="0" smtClean="0">
                <a:solidFill>
                  <a:srgbClr val="00CC00"/>
                </a:solidFill>
              </a:rPr>
              <a:t>Made the presentation.</a:t>
            </a:r>
            <a:endParaRPr lang="bg-BG" sz="28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2592288" cy="19442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THANKS FOR YOUR</a:t>
            </a:r>
            <a:br>
              <a:rPr lang="en-US" sz="3600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ATTENTION!</a:t>
            </a:r>
            <a:endParaRPr lang="bg-BG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88</Words>
  <Application>Microsoft Office PowerPoint</Application>
  <PresentationFormat>Презентация на цял екран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Office тема</vt:lpstr>
      <vt:lpstr>TEAM “COMPITIVE”</vt:lpstr>
      <vt:lpstr>THE GAME</vt:lpstr>
      <vt:lpstr>THE TEAM</vt:lpstr>
      <vt:lpstr>THANKS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“COMPITIVE”</dc:title>
  <dc:creator>pleasedontbrakeme</dc:creator>
  <cp:lastModifiedBy>pleasedontbrakeme</cp:lastModifiedBy>
  <cp:revision>2</cp:revision>
  <dcterms:created xsi:type="dcterms:W3CDTF">2015-10-07T09:26:11Z</dcterms:created>
  <dcterms:modified xsi:type="dcterms:W3CDTF">2015-10-07T12:36:48Z</dcterms:modified>
</cp:coreProperties>
</file>