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7/17/2019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5950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Trebuchet MS</vt:lpstr>
      <vt:lpstr>Tw Cen MT</vt:lpstr>
      <vt:lpstr>Circuit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Vladislav</dc:creator>
  <cp:lastModifiedBy>Vladislav</cp:lastModifiedBy>
  <cp:revision>1</cp:revision>
  <dcterms:created xsi:type="dcterms:W3CDTF">2019-07-17T19:25:26Z</dcterms:created>
  <dcterms:modified xsi:type="dcterms:W3CDTF">2019-07-17T19:27:27Z</dcterms:modified>
</cp:coreProperties>
</file>