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0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5709"/>
            <a:ext cx="6726063" cy="22995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536538"/>
            <a:ext cx="2307831" cy="2307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158398"/>
            <a:ext cx="6726064" cy="1383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158398"/>
            <a:ext cx="2307832" cy="1383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278091"/>
            <a:ext cx="6108101" cy="1144225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661700"/>
            <a:ext cx="6108101" cy="931406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291948"/>
            <a:ext cx="878916" cy="1130368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926347"/>
            <a:ext cx="7210394" cy="377543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507998"/>
            <a:ext cx="7210394" cy="299131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4307986"/>
            <a:ext cx="7210397" cy="51914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6091"/>
            <a:ext cx="865613" cy="908991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07998"/>
            <a:ext cx="7210394" cy="29939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926346"/>
            <a:ext cx="7210394" cy="908991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6346"/>
            <a:ext cx="865613" cy="908991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507999"/>
            <a:ext cx="6539158" cy="253005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044483"/>
            <a:ext cx="6117434" cy="4574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926346"/>
            <a:ext cx="7210394" cy="908991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4938"/>
            <a:ext cx="865613" cy="908991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62343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52793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1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40523"/>
            <a:ext cx="7828359" cy="267637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941352"/>
            <a:ext cx="1202248" cy="120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806657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806657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926346"/>
            <a:ext cx="7210397" cy="4904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4416791"/>
            <a:ext cx="7210397" cy="418546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924938"/>
            <a:ext cx="865613" cy="908991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627690"/>
            <a:ext cx="7218720" cy="900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947394"/>
            <a:ext cx="2302526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518894"/>
            <a:ext cx="2287277" cy="242792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947394"/>
            <a:ext cx="229743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518894"/>
            <a:ext cx="2297430" cy="242792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947394"/>
            <a:ext cx="230251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518894"/>
            <a:ext cx="2302519" cy="242792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0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627690"/>
            <a:ext cx="7210395" cy="900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581253"/>
            <a:ext cx="228727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947394"/>
            <a:ext cx="2287279" cy="1270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061471"/>
            <a:ext cx="2287279" cy="885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581253"/>
            <a:ext cx="229743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947394"/>
            <a:ext cx="2297430" cy="1270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061470"/>
            <a:ext cx="2300473" cy="885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581253"/>
            <a:ext cx="229762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947394"/>
            <a:ext cx="2297629" cy="1270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061468"/>
            <a:ext cx="2300672" cy="885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5874364" y="1614837"/>
            <a:ext cx="4255823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334360" y="4534011"/>
            <a:ext cx="1335831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507998"/>
            <a:ext cx="805352" cy="362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507998"/>
            <a:ext cx="6652503" cy="44388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946823"/>
            <a:ext cx="2057400" cy="304271"/>
          </a:xfrm>
        </p:spPr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946824"/>
            <a:ext cx="4595104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498861"/>
            <a:ext cx="865613" cy="908991"/>
          </a:xfrm>
        </p:spPr>
        <p:txBody>
          <a:bodyPr anchor="t"/>
          <a:lstStyle>
            <a:lvl1pPr algn="ctr">
              <a:defRPr/>
            </a:lvl1pPr>
          </a:lstStyle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5756"/>
            <a:ext cx="7828359" cy="2676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406584"/>
            <a:ext cx="1202248" cy="120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271889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271889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391579"/>
            <a:ext cx="7210395" cy="908990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526810"/>
            <a:ext cx="7210395" cy="1420014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391580"/>
            <a:ext cx="865613" cy="908991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947394"/>
            <a:ext cx="3523769" cy="2999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947394"/>
            <a:ext cx="3525044" cy="2999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627691"/>
            <a:ext cx="7210397" cy="9007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947394"/>
            <a:ext cx="3354245" cy="5776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525007"/>
            <a:ext cx="3523766" cy="2421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947394"/>
            <a:ext cx="3355521" cy="5767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525007"/>
            <a:ext cx="3525044" cy="2421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27689"/>
            <a:ext cx="7210394" cy="90078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947394"/>
            <a:ext cx="4206252" cy="2999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947394"/>
            <a:ext cx="2842559" cy="2999431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867"/>
            <a:ext cx="7828359" cy="267637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642695"/>
            <a:ext cx="1202248" cy="12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508000"/>
            <a:ext cx="7828359" cy="11401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508000"/>
            <a:ext cx="1202248" cy="1140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627690"/>
            <a:ext cx="7210393" cy="90078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947395"/>
            <a:ext cx="4069387" cy="299942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947395"/>
            <a:ext cx="2907192" cy="299942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627690"/>
            <a:ext cx="7210396" cy="900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947394"/>
            <a:ext cx="7210396" cy="299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94682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4A1E-F245-4693-830A-7426A657572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946824"/>
            <a:ext cx="515299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627690"/>
            <a:ext cx="865613" cy="908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metri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Уход за компьютером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Компьютерный магазин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компьютер чувствует себя</a:t>
            </a:r>
            <a:r>
              <a:rPr lang="en-US" dirty="0"/>
              <a:t> “</a:t>
            </a:r>
            <a:r>
              <a:rPr lang="ru-RU" dirty="0"/>
              <a:t>синим</a:t>
            </a:r>
            <a:r>
              <a:rPr lang="en-US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Профилактика может помочь вам избежать многих проблем и сохранить ваш компьютер.  Базовый уход за компьютером прост и продлевает срок службы компьютера</a:t>
            </a:r>
            <a:r>
              <a:rPr lang="en-US" dirty="0"/>
              <a:t>.</a:t>
            </a:r>
          </a:p>
          <a:p>
            <a:r>
              <a:rPr lang="ru-RU" dirty="0"/>
              <a:t>Уход за компьютером включает в себя программное и аппаратное обеспечение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83971" y="1871831"/>
            <a:ext cx="2753957" cy="2829261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0" y="2050464"/>
            <a:ext cx="2140212" cy="2413960"/>
          </a:xfrm>
        </p:spPr>
      </p:pic>
    </p:spTree>
    <p:extLst>
      <p:ext uri="{BB962C8B-B14F-4D97-AF65-F5344CB8AC3E}">
        <p14:creationId xmlns:p14="http://schemas.microsoft.com/office/powerpoint/2010/main" val="290143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уход за компьютером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Вот три основные вещи, которые вы можете сделать, чтобы сохранить ваш компьютер в хорошем состоянии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Установите антивирусное программное обеспечение для защиты вашего компьютера изнутри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Регулярно обновляйте программное обеспечение, чтобы обеспечить его бесперебойную работу</a:t>
            </a:r>
            <a:r>
              <a:rPr lang="en-US" dirty="0"/>
              <a:t>. 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Регулярно проводите техническое обслуживание компьютера.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45251AE-50A0-441F-894E-B3A06C30D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16" name="Heart 15"/>
          <p:cNvSpPr/>
          <p:nvPr/>
        </p:nvSpPr>
        <p:spPr>
          <a:xfrm>
            <a:off x="4561242" y="2183802"/>
            <a:ext cx="2775473" cy="2495774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Антивирусное программное обеспечение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ПК и </a:t>
            </a:r>
            <a:r>
              <a:rPr lang="ru-RU" dirty="0" err="1"/>
              <a:t>Mac</a:t>
            </a:r>
            <a:r>
              <a:rPr lang="ru-RU" dirty="0"/>
              <a:t> нуждаются в защите от вредоносных программ.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ru-RU" dirty="0"/>
              <a:t>Хорошее антивирусное программное обеспечение защитит ваш компьютер от всех типов вредоносных программ при загрузке программного обеспечения, открытии зараженной электронной почты или просто серфинге в Интернете.</a:t>
            </a:r>
            <a:r>
              <a:rPr lang="en-US" dirty="0"/>
              <a:t> 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Вот несколько популярных антивирусных продуктов:</a:t>
            </a:r>
            <a:r>
              <a:rPr lang="en-US" dirty="0"/>
              <a:t> </a:t>
            </a:r>
          </a:p>
          <a:p>
            <a:r>
              <a:rPr lang="en-US" dirty="0" err="1"/>
              <a:t>Webroot</a:t>
            </a:r>
            <a:r>
              <a:rPr lang="en-US" dirty="0"/>
              <a:t> Secure</a:t>
            </a:r>
            <a:r>
              <a:rPr lang="ru-RU" dirty="0"/>
              <a:t> </a:t>
            </a:r>
            <a:r>
              <a:rPr lang="en-US" dirty="0"/>
              <a:t>Anywhere Antivirus	</a:t>
            </a:r>
          </a:p>
          <a:p>
            <a:r>
              <a:rPr lang="en-US" dirty="0"/>
              <a:t>McAfee </a:t>
            </a:r>
            <a:r>
              <a:rPr lang="en-US" dirty="0" err="1"/>
              <a:t>AntiVirus</a:t>
            </a:r>
            <a:r>
              <a:rPr lang="en-US" dirty="0"/>
              <a:t> </a:t>
            </a:r>
          </a:p>
          <a:p>
            <a:r>
              <a:rPr lang="en-US" dirty="0"/>
              <a:t>Bitdefender Plus	</a:t>
            </a:r>
          </a:p>
          <a:p>
            <a:r>
              <a:rPr lang="en-US" dirty="0"/>
              <a:t>Kaspersky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программного обеспечения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Поддержание программного обеспечения на вашем компьютере в актуальном состоянии помогает ему работать лучше, потому что обновления часто содержат исправления ошибок и сбоев предыдущей версии.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6231" y="3388659"/>
            <a:ext cx="3571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Обновление Минимум Еженедельно!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5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“регулярное обслуживание”?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Проводите резервное копирование файлов.</a:t>
            </a:r>
          </a:p>
          <a:p>
            <a:r>
              <a:rPr lang="ru-RU" dirty="0"/>
              <a:t>Очищайте монитор и клавиатуру</a:t>
            </a:r>
          </a:p>
          <a:p>
            <a:r>
              <a:rPr lang="ru-RU" dirty="0"/>
              <a:t>Используйте защиту питания.</a:t>
            </a:r>
          </a:p>
          <a:p>
            <a:r>
              <a:rPr lang="ru-RU" dirty="0"/>
              <a:t>Извлекайте устройства, диски и другие носители перед их удалением</a:t>
            </a:r>
          </a:p>
          <a:p>
            <a:r>
              <a:rPr lang="ru-RU" dirty="0"/>
              <a:t>Избегайте экстремальных температур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031593"/>
            <a:ext cx="6871060" cy="25525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 бойтесь обращаться к профессионалам, когда это необходимо.  Как и вы, иногда даже самый ухоженный компьютер может заболеть.  Проявите заботу о нем и он будет заботиться о вас!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Компьютерный магазин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Телефон</a:t>
            </a:r>
            <a:r>
              <a:rPr lang="en-US" dirty="0"/>
              <a:t>:  801-123-6543</a:t>
            </a:r>
            <a:br>
              <a:rPr lang="en-US" dirty="0"/>
            </a:br>
            <a:r>
              <a:rPr lang="ru-RU" dirty="0"/>
              <a:t>Веб-сайт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computerstore.gmetrix.com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2" y="95336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sp>
        <p:nvSpPr>
          <p:cNvPr id="5" name="Heart 4"/>
          <p:cNvSpPr/>
          <p:nvPr/>
        </p:nvSpPr>
        <p:spPr>
          <a:xfrm>
            <a:off x="3253979" y="6831211"/>
            <a:ext cx="514350" cy="385763"/>
          </a:xfrm>
          <a:prstGeom prst="hear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0A4844-DB69-490A-AF05-8F0371D03D2F}"/>
              </a:ext>
            </a:extLst>
          </p:cNvPr>
          <p:cNvSpPr txBox="1"/>
          <p:nvPr/>
        </p:nvSpPr>
        <p:spPr>
          <a:xfrm>
            <a:off x="4115439" y="5087310"/>
            <a:ext cx="2286000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Вопросы? Не стесняйтесь связаться с нами.</a:t>
            </a:r>
          </a:p>
        </p:txBody>
      </p:sp>
    </p:spTree>
    <p:extLst>
      <p:ext uri="{BB962C8B-B14F-4D97-AF65-F5344CB8AC3E}">
        <p14:creationId xmlns:p14="http://schemas.microsoft.com/office/powerpoint/2010/main" val="1330180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297</TotalTime>
  <Words>257</Words>
  <Application>Microsoft Office PowerPoint</Application>
  <PresentationFormat>Экран (16:10)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Уход за компьютером</vt:lpstr>
      <vt:lpstr>Ваш компьютер чувствует себя “синим”?</vt:lpstr>
      <vt:lpstr>Базовый уход за компьютером</vt:lpstr>
      <vt:lpstr>Антивирусное программное обеспечение</vt:lpstr>
      <vt:lpstr>Обновление программного обеспечения</vt:lpstr>
      <vt:lpstr>Что такое “регулярное обслуживание”?</vt:lpstr>
      <vt:lpstr>Заключение</vt:lpstr>
    </vt:vector>
  </TitlesOfParts>
  <Company>IT Learning Consulting,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Care</dc:title>
  <dc:creator>Thor Christensen</dc:creator>
  <cp:lastModifiedBy>Богомолов Дмитрий Вячеславович</cp:lastModifiedBy>
  <cp:revision>23</cp:revision>
  <dcterms:created xsi:type="dcterms:W3CDTF">2016-05-26T23:10:03Z</dcterms:created>
  <dcterms:modified xsi:type="dcterms:W3CDTF">2022-03-10T06:50:02Z</dcterms:modified>
</cp:coreProperties>
</file>