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81" r:id="rId1"/>
  </p:sldMasterIdLst>
  <p:sldIdLst>
    <p:sldId id="256" r:id="rId2"/>
    <p:sldId id="262" r:id="rId3"/>
    <p:sldId id="261" r:id="rId4"/>
    <p:sldId id="257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C1F97-AF86-4D0F-820A-7D38240204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D1D419-0E1E-4274-8CA6-6E9A1FB0EDEA}">
      <dgm:prSet/>
      <dgm:spPr/>
      <dgm:t>
        <a:bodyPr/>
        <a:lstStyle/>
        <a:p>
          <a:pPr rtl="0"/>
          <a:r>
            <a:rPr lang="ru-RU" dirty="0"/>
            <a:t>Предложите курс</a:t>
          </a:r>
          <a:r>
            <a:rPr lang="en-US" dirty="0"/>
            <a:t> Microsoft Office</a:t>
          </a:r>
        </a:p>
      </dgm:t>
    </dgm:pt>
    <dgm:pt modelId="{5384BFD5-D5E2-467C-BF03-F964ACB81ED6}" type="parTrans" cxnId="{B4C85B5A-FF36-4892-AA90-F79E0E93E918}">
      <dgm:prSet/>
      <dgm:spPr/>
      <dgm:t>
        <a:bodyPr/>
        <a:lstStyle/>
        <a:p>
          <a:endParaRPr lang="en-US"/>
        </a:p>
      </dgm:t>
    </dgm:pt>
    <dgm:pt modelId="{B85903B0-E16D-4A4B-8929-54C404B99E50}" type="sibTrans" cxnId="{B4C85B5A-FF36-4892-AA90-F79E0E93E918}">
      <dgm:prSet/>
      <dgm:spPr/>
      <dgm:t>
        <a:bodyPr/>
        <a:lstStyle/>
        <a:p>
          <a:endParaRPr lang="en-US"/>
        </a:p>
      </dgm:t>
    </dgm:pt>
    <dgm:pt modelId="{B0AB2061-A243-4D88-ABC8-AC5C7A4B8736}">
      <dgm:prSet/>
      <dgm:spPr/>
      <dgm:t>
        <a:bodyPr/>
        <a:lstStyle/>
        <a:p>
          <a:pPr rtl="0"/>
          <a:r>
            <a:rPr lang="ru-RU" dirty="0"/>
            <a:t>Пригласите студентов с курса</a:t>
          </a:r>
          <a:endParaRPr lang="en-US" dirty="0"/>
        </a:p>
      </dgm:t>
    </dgm:pt>
    <dgm:pt modelId="{9BA7FDC8-3260-4447-9059-19A773EAC49A}" type="parTrans" cxnId="{BA0ABDB4-39AD-4660-8480-B6A3372A38FE}">
      <dgm:prSet/>
      <dgm:spPr/>
      <dgm:t>
        <a:bodyPr/>
        <a:lstStyle/>
        <a:p>
          <a:endParaRPr lang="en-US"/>
        </a:p>
      </dgm:t>
    </dgm:pt>
    <dgm:pt modelId="{9910882E-76A7-4B7D-9475-49253D5B9258}" type="sibTrans" cxnId="{BA0ABDB4-39AD-4660-8480-B6A3372A38FE}">
      <dgm:prSet/>
      <dgm:spPr/>
      <dgm:t>
        <a:bodyPr/>
        <a:lstStyle/>
        <a:p>
          <a:endParaRPr lang="en-US"/>
        </a:p>
      </dgm:t>
    </dgm:pt>
    <dgm:pt modelId="{0B336366-6D5D-453E-AD3F-51B8AB357ABB}">
      <dgm:prSet/>
      <dgm:spPr/>
      <dgm:t>
        <a:bodyPr/>
        <a:lstStyle/>
        <a:p>
          <a:pPr rtl="0"/>
          <a:r>
            <a:rPr lang="ru-RU" dirty="0"/>
            <a:t>Зачисление в лагерь</a:t>
          </a:r>
          <a:endParaRPr lang="en-US" dirty="0"/>
        </a:p>
      </dgm:t>
    </dgm:pt>
    <dgm:pt modelId="{7CB52275-7703-404C-9D55-8D1AF5E26176}" type="parTrans" cxnId="{CD9747BC-9E19-45F4-A2C7-6F73ED0A1610}">
      <dgm:prSet/>
      <dgm:spPr/>
      <dgm:t>
        <a:bodyPr/>
        <a:lstStyle/>
        <a:p>
          <a:endParaRPr lang="en-US"/>
        </a:p>
      </dgm:t>
    </dgm:pt>
    <dgm:pt modelId="{55EC0589-5DDD-432B-B7F0-B1306BD17526}" type="sibTrans" cxnId="{CD9747BC-9E19-45F4-A2C7-6F73ED0A1610}">
      <dgm:prSet/>
      <dgm:spPr/>
      <dgm:t>
        <a:bodyPr/>
        <a:lstStyle/>
        <a:p>
          <a:endParaRPr lang="en-US"/>
        </a:p>
      </dgm:t>
    </dgm:pt>
    <dgm:pt modelId="{BD2C2CAA-5336-40D2-9168-D80DE9B7FD05}">
      <dgm:prSet/>
      <dgm:spPr/>
      <dgm:t>
        <a:bodyPr/>
        <a:lstStyle/>
        <a:p>
          <a:pPr rtl="0"/>
          <a:r>
            <a:rPr lang="ru-RU" dirty="0"/>
            <a:t>Регистрация студентов</a:t>
          </a:r>
          <a:endParaRPr lang="en-US" dirty="0"/>
        </a:p>
      </dgm:t>
    </dgm:pt>
    <dgm:pt modelId="{5DAC4397-A673-40A4-9732-B9402385CE13}" type="parTrans" cxnId="{0774B556-19D7-45E0-88DB-005133BB2A4E}">
      <dgm:prSet/>
      <dgm:spPr/>
      <dgm:t>
        <a:bodyPr/>
        <a:lstStyle/>
        <a:p>
          <a:endParaRPr lang="ru-RU"/>
        </a:p>
      </dgm:t>
    </dgm:pt>
    <dgm:pt modelId="{E3EF06CA-CE2D-4344-B595-CCB4E20E8F66}" type="sibTrans" cxnId="{0774B556-19D7-45E0-88DB-005133BB2A4E}">
      <dgm:prSet/>
      <dgm:spPr/>
      <dgm:t>
        <a:bodyPr/>
        <a:lstStyle/>
        <a:p>
          <a:endParaRPr lang="ru-RU"/>
        </a:p>
      </dgm:t>
    </dgm:pt>
    <dgm:pt modelId="{CD630EAE-3E2C-43F8-8642-F6CCB3BDD7B3}" type="pres">
      <dgm:prSet presAssocID="{AF3C1F97-AF86-4D0F-820A-7D3824020482}" presName="Name0" presStyleCnt="0">
        <dgm:presLayoutVars>
          <dgm:dir/>
          <dgm:resizeHandles val="exact"/>
        </dgm:presLayoutVars>
      </dgm:prSet>
      <dgm:spPr/>
    </dgm:pt>
    <dgm:pt modelId="{B2311DCC-ECC9-4BBF-B054-A6FF52C6C788}" type="pres">
      <dgm:prSet presAssocID="{31D1D419-0E1E-4274-8CA6-6E9A1FB0EDEA}" presName="node" presStyleLbl="node1" presStyleIdx="0" presStyleCnt="4">
        <dgm:presLayoutVars>
          <dgm:bulletEnabled val="1"/>
        </dgm:presLayoutVars>
      </dgm:prSet>
      <dgm:spPr/>
    </dgm:pt>
    <dgm:pt modelId="{274C58E6-565A-4A04-9F74-423E3B99620E}" type="pres">
      <dgm:prSet presAssocID="{B85903B0-E16D-4A4B-8929-54C404B99E50}" presName="sibTrans" presStyleLbl="sibTrans2D1" presStyleIdx="0" presStyleCnt="3"/>
      <dgm:spPr/>
    </dgm:pt>
    <dgm:pt modelId="{7D2FE1CB-A032-44B2-8ECD-9E5D88900365}" type="pres">
      <dgm:prSet presAssocID="{B85903B0-E16D-4A4B-8929-54C404B99E50}" presName="connectorText" presStyleLbl="sibTrans2D1" presStyleIdx="0" presStyleCnt="3"/>
      <dgm:spPr/>
    </dgm:pt>
    <dgm:pt modelId="{D1D83533-8DE3-4FE6-97E8-1385E4BF7438}" type="pres">
      <dgm:prSet presAssocID="{B0AB2061-A243-4D88-ABC8-AC5C7A4B8736}" presName="node" presStyleLbl="node1" presStyleIdx="1" presStyleCnt="4">
        <dgm:presLayoutVars>
          <dgm:bulletEnabled val="1"/>
        </dgm:presLayoutVars>
      </dgm:prSet>
      <dgm:spPr/>
    </dgm:pt>
    <dgm:pt modelId="{EEB399AD-1D96-471D-9160-F19ADDC0AEB8}" type="pres">
      <dgm:prSet presAssocID="{9910882E-76A7-4B7D-9475-49253D5B9258}" presName="sibTrans" presStyleLbl="sibTrans2D1" presStyleIdx="1" presStyleCnt="3"/>
      <dgm:spPr/>
    </dgm:pt>
    <dgm:pt modelId="{ADFC0ED0-036D-4AD1-82AD-A2C1957B9D66}" type="pres">
      <dgm:prSet presAssocID="{9910882E-76A7-4B7D-9475-49253D5B9258}" presName="connectorText" presStyleLbl="sibTrans2D1" presStyleIdx="1" presStyleCnt="3"/>
      <dgm:spPr/>
    </dgm:pt>
    <dgm:pt modelId="{81B33C61-40B9-482B-BB8A-C2E1B3D27E40}" type="pres">
      <dgm:prSet presAssocID="{BD2C2CAA-5336-40D2-9168-D80DE9B7FD05}" presName="node" presStyleLbl="node1" presStyleIdx="2" presStyleCnt="4">
        <dgm:presLayoutVars>
          <dgm:bulletEnabled val="1"/>
        </dgm:presLayoutVars>
      </dgm:prSet>
      <dgm:spPr/>
    </dgm:pt>
    <dgm:pt modelId="{893D3403-5A15-415A-81B8-925CE2ABCE5E}" type="pres">
      <dgm:prSet presAssocID="{E3EF06CA-CE2D-4344-B595-CCB4E20E8F66}" presName="sibTrans" presStyleLbl="sibTrans2D1" presStyleIdx="2" presStyleCnt="3"/>
      <dgm:spPr/>
    </dgm:pt>
    <dgm:pt modelId="{B8A25B3D-B284-476E-B935-C8EE3E3EB192}" type="pres">
      <dgm:prSet presAssocID="{E3EF06CA-CE2D-4344-B595-CCB4E20E8F66}" presName="connectorText" presStyleLbl="sibTrans2D1" presStyleIdx="2" presStyleCnt="3"/>
      <dgm:spPr/>
    </dgm:pt>
    <dgm:pt modelId="{9B1192F3-A1B1-45EA-B178-4CDFB79EFED6}" type="pres">
      <dgm:prSet presAssocID="{0B336366-6D5D-453E-AD3F-51B8AB357ABB}" presName="node" presStyleLbl="node1" presStyleIdx="3" presStyleCnt="4">
        <dgm:presLayoutVars>
          <dgm:bulletEnabled val="1"/>
        </dgm:presLayoutVars>
      </dgm:prSet>
      <dgm:spPr/>
    </dgm:pt>
  </dgm:ptLst>
  <dgm:cxnLst>
    <dgm:cxn modelId="{96EEA80B-85BA-4FBD-BF92-A390B1B4A5C3}" type="presOf" srcId="{B0AB2061-A243-4D88-ABC8-AC5C7A4B8736}" destId="{D1D83533-8DE3-4FE6-97E8-1385E4BF7438}" srcOrd="0" destOrd="0" presId="urn:microsoft.com/office/officeart/2005/8/layout/process1"/>
    <dgm:cxn modelId="{2205B421-9832-4623-93B5-532A8D553088}" type="presOf" srcId="{E3EF06CA-CE2D-4344-B595-CCB4E20E8F66}" destId="{893D3403-5A15-415A-81B8-925CE2ABCE5E}" srcOrd="0" destOrd="0" presId="urn:microsoft.com/office/officeart/2005/8/layout/process1"/>
    <dgm:cxn modelId="{74CFA134-F852-48F0-AD5A-14B5869C55C5}" type="presOf" srcId="{AF3C1F97-AF86-4D0F-820A-7D3824020482}" destId="{CD630EAE-3E2C-43F8-8642-F6CCB3BDD7B3}" srcOrd="0" destOrd="0" presId="urn:microsoft.com/office/officeart/2005/8/layout/process1"/>
    <dgm:cxn modelId="{D750E734-C9E4-4CAC-9D7F-65C97B12EDB8}" type="presOf" srcId="{9910882E-76A7-4B7D-9475-49253D5B9258}" destId="{EEB399AD-1D96-471D-9160-F19ADDC0AEB8}" srcOrd="0" destOrd="0" presId="urn:microsoft.com/office/officeart/2005/8/layout/process1"/>
    <dgm:cxn modelId="{FED2C73D-2A4F-4B24-B4BA-B54A5740C497}" type="presOf" srcId="{9910882E-76A7-4B7D-9475-49253D5B9258}" destId="{ADFC0ED0-036D-4AD1-82AD-A2C1957B9D66}" srcOrd="1" destOrd="0" presId="urn:microsoft.com/office/officeart/2005/8/layout/process1"/>
    <dgm:cxn modelId="{7747C43E-AB85-4661-A9C7-1068F1D210F2}" type="presOf" srcId="{31D1D419-0E1E-4274-8CA6-6E9A1FB0EDEA}" destId="{B2311DCC-ECC9-4BBF-B054-A6FF52C6C788}" srcOrd="0" destOrd="0" presId="urn:microsoft.com/office/officeart/2005/8/layout/process1"/>
    <dgm:cxn modelId="{0774B556-19D7-45E0-88DB-005133BB2A4E}" srcId="{AF3C1F97-AF86-4D0F-820A-7D3824020482}" destId="{BD2C2CAA-5336-40D2-9168-D80DE9B7FD05}" srcOrd="2" destOrd="0" parTransId="{5DAC4397-A673-40A4-9732-B9402385CE13}" sibTransId="{E3EF06CA-CE2D-4344-B595-CCB4E20E8F66}"/>
    <dgm:cxn modelId="{B4C85B5A-FF36-4892-AA90-F79E0E93E918}" srcId="{AF3C1F97-AF86-4D0F-820A-7D3824020482}" destId="{31D1D419-0E1E-4274-8CA6-6E9A1FB0EDEA}" srcOrd="0" destOrd="0" parTransId="{5384BFD5-D5E2-467C-BF03-F964ACB81ED6}" sibTransId="{B85903B0-E16D-4A4B-8929-54C404B99E50}"/>
    <dgm:cxn modelId="{6BA63C7C-64A0-4554-91FB-AED180EE3376}" type="presOf" srcId="{B85903B0-E16D-4A4B-8929-54C404B99E50}" destId="{274C58E6-565A-4A04-9F74-423E3B99620E}" srcOrd="0" destOrd="0" presId="urn:microsoft.com/office/officeart/2005/8/layout/process1"/>
    <dgm:cxn modelId="{4EFF0AA1-1950-43F6-9080-C6625774E5A6}" type="presOf" srcId="{BD2C2CAA-5336-40D2-9168-D80DE9B7FD05}" destId="{81B33C61-40B9-482B-BB8A-C2E1B3D27E40}" srcOrd="0" destOrd="0" presId="urn:microsoft.com/office/officeart/2005/8/layout/process1"/>
    <dgm:cxn modelId="{BA0ABDB4-39AD-4660-8480-B6A3372A38FE}" srcId="{AF3C1F97-AF86-4D0F-820A-7D3824020482}" destId="{B0AB2061-A243-4D88-ABC8-AC5C7A4B8736}" srcOrd="1" destOrd="0" parTransId="{9BA7FDC8-3260-4447-9059-19A773EAC49A}" sibTransId="{9910882E-76A7-4B7D-9475-49253D5B9258}"/>
    <dgm:cxn modelId="{D2C26CB7-97A5-42D4-A1F5-E212F7C5E337}" type="presOf" srcId="{B85903B0-E16D-4A4B-8929-54C404B99E50}" destId="{7D2FE1CB-A032-44B2-8ECD-9E5D88900365}" srcOrd="1" destOrd="0" presId="urn:microsoft.com/office/officeart/2005/8/layout/process1"/>
    <dgm:cxn modelId="{CD9747BC-9E19-45F4-A2C7-6F73ED0A1610}" srcId="{AF3C1F97-AF86-4D0F-820A-7D3824020482}" destId="{0B336366-6D5D-453E-AD3F-51B8AB357ABB}" srcOrd="3" destOrd="0" parTransId="{7CB52275-7703-404C-9D55-8D1AF5E26176}" sibTransId="{55EC0589-5DDD-432B-B7F0-B1306BD17526}"/>
    <dgm:cxn modelId="{A3C5A7ED-53EA-4E02-BA04-B3F3E1A571F8}" type="presOf" srcId="{0B336366-6D5D-453E-AD3F-51B8AB357ABB}" destId="{9B1192F3-A1B1-45EA-B178-4CDFB79EFED6}" srcOrd="0" destOrd="0" presId="urn:microsoft.com/office/officeart/2005/8/layout/process1"/>
    <dgm:cxn modelId="{397C0BF5-E5E9-4016-BAF6-941A07564555}" type="presOf" srcId="{E3EF06CA-CE2D-4344-B595-CCB4E20E8F66}" destId="{B8A25B3D-B284-476E-B935-C8EE3E3EB192}" srcOrd="1" destOrd="0" presId="urn:microsoft.com/office/officeart/2005/8/layout/process1"/>
    <dgm:cxn modelId="{E3369C07-D508-4CA0-A957-6BC0E738FDD7}" type="presParOf" srcId="{CD630EAE-3E2C-43F8-8642-F6CCB3BDD7B3}" destId="{B2311DCC-ECC9-4BBF-B054-A6FF52C6C788}" srcOrd="0" destOrd="0" presId="urn:microsoft.com/office/officeart/2005/8/layout/process1"/>
    <dgm:cxn modelId="{252AB1A9-85A1-4094-B2FF-A2C153D8F03A}" type="presParOf" srcId="{CD630EAE-3E2C-43F8-8642-F6CCB3BDD7B3}" destId="{274C58E6-565A-4A04-9F74-423E3B99620E}" srcOrd="1" destOrd="0" presId="urn:microsoft.com/office/officeart/2005/8/layout/process1"/>
    <dgm:cxn modelId="{E79C8E01-4745-4C33-AB6D-AFFBB7D0CD3A}" type="presParOf" srcId="{274C58E6-565A-4A04-9F74-423E3B99620E}" destId="{7D2FE1CB-A032-44B2-8ECD-9E5D88900365}" srcOrd="0" destOrd="0" presId="urn:microsoft.com/office/officeart/2005/8/layout/process1"/>
    <dgm:cxn modelId="{C7D23176-D5E2-47C3-BF4E-C303DDAE2509}" type="presParOf" srcId="{CD630EAE-3E2C-43F8-8642-F6CCB3BDD7B3}" destId="{D1D83533-8DE3-4FE6-97E8-1385E4BF7438}" srcOrd="2" destOrd="0" presId="urn:microsoft.com/office/officeart/2005/8/layout/process1"/>
    <dgm:cxn modelId="{4226CB5E-7612-4BEC-BB8E-77E9DCDA5171}" type="presParOf" srcId="{CD630EAE-3E2C-43F8-8642-F6CCB3BDD7B3}" destId="{EEB399AD-1D96-471D-9160-F19ADDC0AEB8}" srcOrd="3" destOrd="0" presId="urn:microsoft.com/office/officeart/2005/8/layout/process1"/>
    <dgm:cxn modelId="{DC36866D-88F4-44B1-8BF7-396A8528BBF0}" type="presParOf" srcId="{EEB399AD-1D96-471D-9160-F19ADDC0AEB8}" destId="{ADFC0ED0-036D-4AD1-82AD-A2C1957B9D66}" srcOrd="0" destOrd="0" presId="urn:microsoft.com/office/officeart/2005/8/layout/process1"/>
    <dgm:cxn modelId="{9C15D866-A9F7-4DC1-A6A3-8DAF342B1A17}" type="presParOf" srcId="{CD630EAE-3E2C-43F8-8642-F6CCB3BDD7B3}" destId="{81B33C61-40B9-482B-BB8A-C2E1B3D27E40}" srcOrd="4" destOrd="0" presId="urn:microsoft.com/office/officeart/2005/8/layout/process1"/>
    <dgm:cxn modelId="{8F560467-1F9E-422E-8F5A-CB4062C591A3}" type="presParOf" srcId="{CD630EAE-3E2C-43F8-8642-F6CCB3BDD7B3}" destId="{893D3403-5A15-415A-81B8-925CE2ABCE5E}" srcOrd="5" destOrd="0" presId="urn:microsoft.com/office/officeart/2005/8/layout/process1"/>
    <dgm:cxn modelId="{6B645FEE-6CDE-4B2F-B948-1A2FFF36852C}" type="presParOf" srcId="{893D3403-5A15-415A-81B8-925CE2ABCE5E}" destId="{B8A25B3D-B284-476E-B935-C8EE3E3EB192}" srcOrd="0" destOrd="0" presId="urn:microsoft.com/office/officeart/2005/8/layout/process1"/>
    <dgm:cxn modelId="{117639C7-0F09-47E6-B6F0-A3ADC0E7B665}" type="presParOf" srcId="{CD630EAE-3E2C-43F8-8642-F6CCB3BDD7B3}" destId="{9B1192F3-A1B1-45EA-B178-4CDFB79EFED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11DCC-ECC9-4BBF-B054-A6FF52C6C788}">
      <dsp:nvSpPr>
        <dsp:cNvPr id="0" name=""/>
        <dsp:cNvSpPr/>
      </dsp:nvSpPr>
      <dsp:spPr>
        <a:xfrm>
          <a:off x="4219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Предложите курс</a:t>
          </a:r>
          <a:r>
            <a:rPr lang="en-US" sz="2100" kern="1200" dirty="0"/>
            <a:t> Microsoft Office</a:t>
          </a:r>
        </a:p>
      </dsp:txBody>
      <dsp:txXfrm>
        <a:off x="36638" y="1137927"/>
        <a:ext cx="1779923" cy="1042019"/>
      </dsp:txXfrm>
    </dsp:sp>
    <dsp:sp modelId="{274C58E6-565A-4A04-9F74-423E3B99620E}">
      <dsp:nvSpPr>
        <dsp:cNvPr id="0" name=""/>
        <dsp:cNvSpPr/>
      </dsp:nvSpPr>
      <dsp:spPr>
        <a:xfrm>
          <a:off x="2033457" y="1430187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033457" y="1521687"/>
        <a:ext cx="273762" cy="274500"/>
      </dsp:txXfrm>
    </dsp:sp>
    <dsp:sp modelId="{D1D83533-8DE3-4FE6-97E8-1385E4BF7438}">
      <dsp:nvSpPr>
        <dsp:cNvPr id="0" name=""/>
        <dsp:cNvSpPr/>
      </dsp:nvSpPr>
      <dsp:spPr>
        <a:xfrm>
          <a:off x="2586885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Пригласите студентов с курса</a:t>
          </a:r>
          <a:endParaRPr lang="en-US" sz="2100" kern="1200" dirty="0"/>
        </a:p>
      </dsp:txBody>
      <dsp:txXfrm>
        <a:off x="2619304" y="1137927"/>
        <a:ext cx="1779923" cy="1042019"/>
      </dsp:txXfrm>
    </dsp:sp>
    <dsp:sp modelId="{EEB399AD-1D96-471D-9160-F19ADDC0AEB8}">
      <dsp:nvSpPr>
        <dsp:cNvPr id="0" name=""/>
        <dsp:cNvSpPr/>
      </dsp:nvSpPr>
      <dsp:spPr>
        <a:xfrm>
          <a:off x="4616123" y="1430187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616123" y="1521687"/>
        <a:ext cx="273762" cy="274500"/>
      </dsp:txXfrm>
    </dsp:sp>
    <dsp:sp modelId="{81B33C61-40B9-482B-BB8A-C2E1B3D27E40}">
      <dsp:nvSpPr>
        <dsp:cNvPr id="0" name=""/>
        <dsp:cNvSpPr/>
      </dsp:nvSpPr>
      <dsp:spPr>
        <a:xfrm>
          <a:off x="5169552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Регистрация студентов</a:t>
          </a:r>
          <a:endParaRPr lang="en-US" sz="2100" kern="1200" dirty="0"/>
        </a:p>
      </dsp:txBody>
      <dsp:txXfrm>
        <a:off x="5201971" y="1137927"/>
        <a:ext cx="1779923" cy="1042019"/>
      </dsp:txXfrm>
    </dsp:sp>
    <dsp:sp modelId="{893D3403-5A15-415A-81B8-925CE2ABCE5E}">
      <dsp:nvSpPr>
        <dsp:cNvPr id="0" name=""/>
        <dsp:cNvSpPr/>
      </dsp:nvSpPr>
      <dsp:spPr>
        <a:xfrm>
          <a:off x="7198790" y="1430187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700" kern="1200"/>
        </a:p>
      </dsp:txBody>
      <dsp:txXfrm>
        <a:off x="7198790" y="1521687"/>
        <a:ext cx="273762" cy="274500"/>
      </dsp:txXfrm>
    </dsp:sp>
    <dsp:sp modelId="{9B1192F3-A1B1-45EA-B178-4CDFB79EFED6}">
      <dsp:nvSpPr>
        <dsp:cNvPr id="0" name=""/>
        <dsp:cNvSpPr/>
      </dsp:nvSpPr>
      <dsp:spPr>
        <a:xfrm>
          <a:off x="7752218" y="1105508"/>
          <a:ext cx="1844761" cy="1106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Зачисление в лагерь</a:t>
          </a:r>
          <a:endParaRPr lang="en-US" sz="2100" kern="1200" dirty="0"/>
        </a:p>
      </dsp:txBody>
      <dsp:txXfrm>
        <a:off x="7784637" y="1137927"/>
        <a:ext cx="1779923" cy="104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888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7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72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1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3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5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73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0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0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84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94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01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9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9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7" y="439269"/>
            <a:ext cx="2462784" cy="301752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842" y="2642532"/>
            <a:ext cx="7488888" cy="1040759"/>
          </a:xfrm>
        </p:spPr>
        <p:txBody>
          <a:bodyPr/>
          <a:lstStyle/>
          <a:p>
            <a:r>
              <a:rPr lang="ru-RU" sz="4800" dirty="0"/>
              <a:t>Лагерь Бизнес-Лидерства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9797" y="3523900"/>
            <a:ext cx="7636933" cy="1096899"/>
          </a:xfrm>
        </p:spPr>
        <p:txBody>
          <a:bodyPr/>
          <a:lstStyle/>
          <a:p>
            <a:r>
              <a:rPr lang="ru-RU" dirty="0"/>
              <a:t>Сводный Отчет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4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122214"/>
            <a:ext cx="9601196" cy="1303867"/>
          </a:xfrm>
        </p:spPr>
        <p:txBody>
          <a:bodyPr/>
          <a:lstStyle/>
          <a:p>
            <a:r>
              <a:rPr lang="ru-RU" dirty="0"/>
              <a:t>Наша цель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2608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Лагерь бизнес-лидерства - 5 лет. проект, финансируемый государственным грантом на образование. «Лагерь» проводится каждое лето в последнюю неделю июня.</a:t>
            </a:r>
            <a:endParaRPr lang="en-US" sz="2400" dirty="0"/>
          </a:p>
          <a:p>
            <a:pPr marL="0" indent="0">
              <a:buNone/>
            </a:pPr>
            <a:r>
              <a:rPr lang="ru-RU" dirty="0"/>
              <a:t>«Лагерь» - это выбор однонедельных семинаров, предназначенных для подготовки кандидатов на сертификационный экзамен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Office</a:t>
            </a:r>
            <a:r>
              <a:rPr lang="ru-RU" dirty="0"/>
              <a:t> </a:t>
            </a:r>
            <a:r>
              <a:rPr lang="ru-RU" dirty="0" err="1"/>
              <a:t>Specialist</a:t>
            </a:r>
            <a:r>
              <a:rPr lang="ru-RU" dirty="0"/>
              <a:t> (MOS).</a:t>
            </a:r>
            <a:endParaRPr lang="en-US" sz="2400" dirty="0"/>
          </a:p>
          <a:p>
            <a:pPr marL="0" indent="0">
              <a:buNone/>
            </a:pPr>
            <a:r>
              <a:rPr lang="ru-RU" dirty="0"/>
              <a:t>Регистрация доступна для любого кандидата, обучающегося в средней школе или колледже.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26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081425"/>
            <a:ext cx="9601196" cy="1303867"/>
          </a:xfrm>
        </p:spPr>
        <p:txBody>
          <a:bodyPr/>
          <a:lstStyle/>
          <a:p>
            <a:r>
              <a:rPr lang="ru-RU" dirty="0"/>
              <a:t>Текущий успех</a:t>
            </a:r>
            <a:r>
              <a:rPr lang="en-US" dirty="0"/>
              <a:t>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2385292"/>
            <a:ext cx="9227952" cy="26777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 этом году лагерь бизнес-лидерства прошел с огромным успехом!</a:t>
            </a:r>
          </a:p>
          <a:p>
            <a:pPr marL="0" indent="0">
              <a:buNone/>
            </a:pPr>
            <a:r>
              <a:rPr lang="ru-RU" dirty="0"/>
              <a:t>15% больше участников, чем в прошлом году</a:t>
            </a:r>
          </a:p>
          <a:p>
            <a:pPr marL="0" indent="0">
              <a:buNone/>
            </a:pPr>
            <a:r>
              <a:rPr lang="ru-RU" dirty="0"/>
              <a:t>На 20% рост полученных сертификатов </a:t>
            </a:r>
            <a:r>
              <a:rPr lang="en-US" dirty="0"/>
              <a:t>MOS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40% возвращаются на Экспертный уровень и </a:t>
            </a:r>
          </a:p>
          <a:p>
            <a:pPr marL="0" indent="0">
              <a:buNone/>
            </a:pPr>
            <a:r>
              <a:rPr lang="ru-RU" dirty="0"/>
              <a:t>Мастер-классы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53" y="3153732"/>
            <a:ext cx="4625266" cy="31338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926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97666" y="1087773"/>
            <a:ext cx="8596668" cy="1320800"/>
          </a:xfrm>
        </p:spPr>
        <p:txBody>
          <a:bodyPr/>
          <a:lstStyle/>
          <a:p>
            <a:r>
              <a:rPr lang="ru-RU" dirty="0"/>
              <a:t>Резюме семинара </a:t>
            </a:r>
            <a:r>
              <a:rPr lang="en-US" dirty="0"/>
              <a:t>MOS!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3839" y="2966267"/>
            <a:ext cx="4784002" cy="209288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PowerPoint MOS </a:t>
            </a:r>
            <a:r>
              <a:rPr lang="ru-RU" sz="2000" dirty="0"/>
              <a:t>Семинар</a:t>
            </a:r>
            <a:r>
              <a:rPr lang="en-US" sz="2000" dirty="0"/>
              <a:t> – 80 </a:t>
            </a:r>
            <a:r>
              <a:rPr lang="ru-RU" sz="2000" dirty="0"/>
              <a:t>старшеклассников</a:t>
            </a:r>
            <a:r>
              <a:rPr lang="en-US" sz="2000" dirty="0"/>
              <a:t> </a:t>
            </a:r>
            <a:r>
              <a:rPr lang="ru-RU" sz="2000" dirty="0"/>
              <a:t>и студентов</a:t>
            </a:r>
            <a:r>
              <a:rPr lang="en-US" sz="2000" dirty="0"/>
              <a:t>.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Access MOS </a:t>
            </a:r>
            <a:r>
              <a:rPr lang="ru-RU" sz="2000" dirty="0"/>
              <a:t>Семинар</a:t>
            </a:r>
            <a:r>
              <a:rPr lang="en-US" sz="2000" dirty="0"/>
              <a:t> – 20 </a:t>
            </a:r>
            <a:r>
              <a:rPr lang="ru-RU" sz="2000" dirty="0"/>
              <a:t>студентов</a:t>
            </a:r>
            <a:r>
              <a:rPr lang="en-US" sz="2000" dirty="0"/>
              <a:t>.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Outlook MOS </a:t>
            </a:r>
            <a:r>
              <a:rPr lang="ru-RU" sz="2000" dirty="0"/>
              <a:t>Семинар</a:t>
            </a:r>
            <a:r>
              <a:rPr lang="en-US" sz="2000" dirty="0"/>
              <a:t> – 15 </a:t>
            </a:r>
            <a:r>
              <a:rPr lang="ru-RU" sz="2000" dirty="0"/>
              <a:t>студентов</a:t>
            </a:r>
            <a:r>
              <a:rPr lang="en-US" sz="2000" dirty="0"/>
              <a:t>.</a:t>
            </a:r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ru-RU" sz="2000" dirty="0"/>
              <a:t>Мастер-класс</a:t>
            </a:r>
            <a:r>
              <a:rPr lang="en-US" sz="2000" dirty="0"/>
              <a:t> MOS – 30 </a:t>
            </a:r>
            <a:r>
              <a:rPr lang="ru-RU" sz="2000" dirty="0"/>
              <a:t>студентов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3CEA7-09A6-41DE-AD42-2562D4CA13AC}"/>
              </a:ext>
            </a:extLst>
          </p:cNvPr>
          <p:cNvSpPr txBox="1"/>
          <p:nvPr/>
        </p:nvSpPr>
        <p:spPr>
          <a:xfrm>
            <a:off x="1021052" y="2966267"/>
            <a:ext cx="526278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Word MOS </a:t>
            </a:r>
            <a:r>
              <a:rPr lang="ru-RU" sz="2000" dirty="0"/>
              <a:t>Семинар</a:t>
            </a:r>
            <a:r>
              <a:rPr lang="en-US" sz="2000" dirty="0"/>
              <a:t> - 120 </a:t>
            </a:r>
            <a:r>
              <a:rPr lang="ru-RU" sz="2000" dirty="0"/>
              <a:t>старшеклассников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Excel MOS </a:t>
            </a:r>
            <a:r>
              <a:rPr lang="ru-RU" sz="2000" dirty="0"/>
              <a:t>Семинар</a:t>
            </a:r>
            <a:r>
              <a:rPr lang="en-US" sz="2000" dirty="0"/>
              <a:t> –  90 </a:t>
            </a:r>
            <a:r>
              <a:rPr lang="ru-RU" sz="2000" dirty="0"/>
              <a:t>старшеклассников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Word-Expert MOS </a:t>
            </a:r>
            <a:r>
              <a:rPr lang="ru-RU" sz="2000" dirty="0"/>
              <a:t>Семинар</a:t>
            </a:r>
            <a:r>
              <a:rPr lang="en-US" sz="2000" dirty="0"/>
              <a:t> – 55 </a:t>
            </a:r>
            <a:r>
              <a:rPr lang="ru-RU" sz="2000" dirty="0"/>
              <a:t>студентов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Excel-Expert MOS </a:t>
            </a:r>
            <a:r>
              <a:rPr lang="ru-RU" sz="2000" dirty="0"/>
              <a:t>Семинар</a:t>
            </a:r>
            <a:r>
              <a:rPr lang="en-US" sz="2000" dirty="0"/>
              <a:t> – 33 </a:t>
            </a:r>
            <a:r>
              <a:rPr lang="ru-RU" sz="2000" dirty="0"/>
              <a:t>студентов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851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4" y="1116356"/>
            <a:ext cx="9601196" cy="1303867"/>
          </a:xfrm>
        </p:spPr>
        <p:txBody>
          <a:bodyPr>
            <a:normAutofit/>
          </a:bodyPr>
          <a:lstStyle/>
          <a:p>
            <a:r>
              <a:rPr lang="ru-RU" dirty="0"/>
              <a:t>Ваши студенты хотят участвовать</a:t>
            </a:r>
            <a:r>
              <a:rPr lang="en-US" dirty="0"/>
              <a:t>?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14542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40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624" y="1116356"/>
            <a:ext cx="9601196" cy="1303867"/>
          </a:xfrm>
        </p:spPr>
        <p:txBody>
          <a:bodyPr/>
          <a:lstStyle/>
          <a:p>
            <a:r>
              <a:rPr lang="ru-RU" dirty="0"/>
              <a:t>Получи сертификат</a:t>
            </a:r>
            <a:r>
              <a:rPr lang="en-US"/>
              <a:t> MOS!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85" y="2608976"/>
            <a:ext cx="4031031" cy="3115750"/>
          </a:xfrm>
        </p:spPr>
      </p:pic>
    </p:spTree>
    <p:extLst>
      <p:ext uri="{BB962C8B-B14F-4D97-AF65-F5344CB8AC3E}">
        <p14:creationId xmlns:p14="http://schemas.microsoft.com/office/powerpoint/2010/main" val="7509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L 0.25 0.25 L 0 0.25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182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Garamond</vt:lpstr>
      <vt:lpstr>Wingdings</vt:lpstr>
      <vt:lpstr>Organic</vt:lpstr>
      <vt:lpstr>Лагерь Бизнес-Лидерства</vt:lpstr>
      <vt:lpstr>Наша цель</vt:lpstr>
      <vt:lpstr>Текущий успех … </vt:lpstr>
      <vt:lpstr>Резюме семинара MOS!</vt:lpstr>
      <vt:lpstr>Ваши студенты хотят участвовать?</vt:lpstr>
      <vt:lpstr>Получи сертификат MOS!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Summer Success</dc:subject>
  <dc:creator/>
  <cp:lastModifiedBy/>
  <cp:revision>1</cp:revision>
  <dcterms:created xsi:type="dcterms:W3CDTF">2016-02-13T00:54:54Z</dcterms:created>
  <dcterms:modified xsi:type="dcterms:W3CDTF">2022-03-09T17:24:57Z</dcterms:modified>
</cp:coreProperties>
</file>