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5" r:id="rId1"/>
  </p:sldMasterIdLst>
  <p:handoutMasterIdLst>
    <p:handoutMasterId r:id="rId9"/>
  </p:handoutMasterIdLst>
  <p:sldIdLst>
    <p:sldId id="256" r:id="rId2"/>
    <p:sldId id="257" r:id="rId3"/>
    <p:sldId id="258" r:id="rId4"/>
    <p:sldId id="265" r:id="rId5"/>
    <p:sldId id="264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Заголовок" id="{24A6E1A9-6145-4259-8E2F-D692395112B5}">
          <p14:sldIdLst>
            <p14:sldId id="256"/>
          </p14:sldIdLst>
        </p14:section>
        <p14:section name="Введение" id="{B48E765C-0D52-418A-95EB-DC115F97FC99}">
          <p14:sldIdLst>
            <p14:sldId id="257"/>
          </p14:sldIdLst>
        </p14:section>
        <p14:section name="Приключения" id="{04CD97A8-48B4-4789-9B62-2ED9B16F33D6}">
          <p14:sldIdLst>
            <p14:sldId id="258"/>
            <p14:sldId id="265"/>
            <p14:sldId id="264"/>
          </p14:sldIdLst>
        </p14:section>
        <p14:section name="Проживание" id="{9A1854D8-FDAA-4FA6-98DC-0CD2D92A1339}">
          <p14:sldIdLst>
            <p14:sldId id="262"/>
          </p14:sldIdLst>
        </p14:section>
        <p14:section name="Другие занятия" id="{102E2696-27AF-4727-A4E4-AAD2EBE6B295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73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D86C0-8B23-4CEB-9008-C86FF45ABCB9}" type="datetimeFigureOut">
              <a:rPr lang="en-US" smtClean="0"/>
              <a:t>3/10/2022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88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DF68E2-58F2-4D09-BE8B-E3BD06533059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8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7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26F7E3A-B166-407D-9866-32884E7D5B37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3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7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EBB0C4-6273-4C6E-B9BD-2EDC30F1CD52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5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8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5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3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80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35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0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Приключенческое путешествие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82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с нами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50000"/>
              <a:buFont typeface="Wingdings" panose="05000000000000000000" pitchFamily="2" charset="2"/>
              <a:buChar char=""/>
            </a:pPr>
            <a:r>
              <a:rPr lang="en-US" dirty="0"/>
              <a:t> </a:t>
            </a:r>
            <a:r>
              <a:rPr lang="ru-RU" dirty="0"/>
              <a:t>Приключенческие экскурсии</a:t>
            </a:r>
            <a:endParaRPr lang="en-US" dirty="0"/>
          </a:p>
          <a:p>
            <a:pPr>
              <a:buSzPct val="150000"/>
              <a:buFont typeface="Wingdings" panose="05000000000000000000" pitchFamily="2" charset="2"/>
              <a:buChar char=""/>
            </a:pPr>
            <a:r>
              <a:rPr lang="en-US" dirty="0"/>
              <a:t> </a:t>
            </a:r>
            <a:r>
              <a:rPr lang="ru-RU" dirty="0"/>
              <a:t>Удобное место проживания</a:t>
            </a:r>
            <a:endParaRPr lang="en-US" dirty="0"/>
          </a:p>
          <a:p>
            <a:pPr>
              <a:buSzPct val="150000"/>
              <a:buFont typeface="Wingdings" panose="05000000000000000000" pitchFamily="2" charset="2"/>
              <a:buChar char=""/>
            </a:pPr>
            <a:r>
              <a:rPr lang="en-US" dirty="0"/>
              <a:t> </a:t>
            </a:r>
            <a:r>
              <a:rPr lang="ru-RU" dirty="0"/>
              <a:t>Доступные цены</a:t>
            </a:r>
            <a:endParaRPr lang="en-US" dirty="0"/>
          </a:p>
          <a:p>
            <a:pPr>
              <a:buSzPct val="150000"/>
              <a:buFont typeface="Wingdings" panose="05000000000000000000" pitchFamily="2" charset="2"/>
              <a:buChar char=""/>
            </a:pPr>
            <a:r>
              <a:rPr lang="en-US" dirty="0"/>
              <a:t> </a:t>
            </a:r>
            <a:r>
              <a:rPr lang="ru-RU" dirty="0"/>
              <a:t>Семейный отдых</a:t>
            </a:r>
            <a:endParaRPr lang="en-US" dirty="0"/>
          </a:p>
          <a:p>
            <a:pPr>
              <a:buSzPct val="150000"/>
              <a:buFont typeface="Wingdings" panose="05000000000000000000" pitchFamily="2" charset="2"/>
              <a:buChar char=""/>
            </a:pPr>
            <a:r>
              <a:rPr lang="en-US" dirty="0"/>
              <a:t> </a:t>
            </a:r>
            <a:r>
              <a:rPr lang="ru-RU" dirty="0"/>
              <a:t>Невероятное веселье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850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Путешествие с рюкзаком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2073498"/>
            <a:ext cx="4937760" cy="379559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Маршруты варьируются от простых живописных походов до отдаленных каньонов. Мы предоставляем возможности для всех испытать красоту и уединение приключений.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0938" y="2776255"/>
            <a:ext cx="4754562" cy="26770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8822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Рафтинг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5269" y="2524125"/>
            <a:ext cx="4133850" cy="318135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19" y="2266949"/>
            <a:ext cx="5179883" cy="3602145"/>
          </a:xfrm>
        </p:spPr>
        <p:txBody>
          <a:bodyPr>
            <a:noAutofit/>
          </a:bodyPr>
          <a:lstStyle/>
          <a:p>
            <a:r>
              <a:rPr lang="ru-RU" sz="2400" dirty="0"/>
              <a:t>Предпочитаете «Мокрые и дикие»? Мы предлагаем захватывающие спуски на плотах.</a:t>
            </a: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ru-RU" sz="2400" dirty="0"/>
              <a:t>Выбор ½-дневных или полных однодневных поездок</a:t>
            </a: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/>
              <a:t> Предоставляется обед</a:t>
            </a: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/>
              <a:t> Трансфер до места проживания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666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917" y="522605"/>
            <a:ext cx="4114800" cy="2316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9092" y="4032720"/>
            <a:ext cx="4572000" cy="2574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0" y="2141838"/>
            <a:ext cx="4572000" cy="2574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2456" y="512386"/>
            <a:ext cx="7431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Наше скалолазание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8917" y="4965939"/>
            <a:ext cx="58129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 </a:t>
            </a:r>
            <a:r>
              <a:rPr lang="ru-RU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невероятное веселье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554214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Проживание рядом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ru-RU" sz="2800" dirty="0"/>
              <a:t>Палаточные лагери</a:t>
            </a:r>
            <a:endParaRPr lang="en-US" sz="28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ru-RU" sz="2800" dirty="0"/>
              <a:t>Хостел</a:t>
            </a:r>
            <a:endParaRPr lang="en-US" sz="28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ru-RU" sz="2800" dirty="0"/>
              <a:t>Полупансион</a:t>
            </a:r>
            <a:endParaRPr lang="en-US" sz="28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ru-RU" sz="2800" dirty="0"/>
              <a:t>Мотели</a:t>
            </a:r>
            <a:r>
              <a:rPr lang="en-US" sz="2800" dirty="0"/>
              <a:t>/</a:t>
            </a:r>
            <a:r>
              <a:rPr lang="ru-RU" sz="2800" dirty="0"/>
              <a:t>Отели</a:t>
            </a:r>
            <a:endParaRPr lang="en-US" sz="28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2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приключения</a:t>
            </a:r>
            <a:r>
              <a:rPr lang="en-US" dirty="0"/>
              <a:t>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ru-RU" dirty="0"/>
              <a:t>Горные велосипеды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ru-RU" dirty="0"/>
              <a:t>Верховая езда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ru-RU" dirty="0"/>
              <a:t>Поход в каньон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 Фотография дикой природы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88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114</Words>
  <Application>Microsoft Office PowerPoint</Application>
  <PresentationFormat>Широкоэкранный</PresentationFormat>
  <Paragraphs>27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Calibri</vt:lpstr>
      <vt:lpstr>Corbel</vt:lpstr>
      <vt:lpstr>Wingdings</vt:lpstr>
      <vt:lpstr>Banded</vt:lpstr>
      <vt:lpstr>Приключенческое путешествие</vt:lpstr>
      <vt:lpstr>Почему с нами?</vt:lpstr>
      <vt:lpstr>Путешествие с рюкзаком</vt:lpstr>
      <vt:lpstr>Рафтинг</vt:lpstr>
      <vt:lpstr>Презентация PowerPoint</vt:lpstr>
      <vt:lpstr>Проживание рядом </vt:lpstr>
      <vt:lpstr>Другие приключения 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2022-03-09T18:16:15Z</dcterms:created>
  <dcterms:modified xsi:type="dcterms:W3CDTF">2022-03-10T07:01:26Z</dcterms:modified>
</cp:coreProperties>
</file>