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  <p:sldMasterId id="2147483773" r:id="rId2"/>
  </p:sldMasterIdLst>
  <p:notesMasterIdLst>
    <p:notesMasterId r:id="rId10"/>
  </p:notesMasterIdLst>
  <p:handoutMasterIdLst>
    <p:handoutMasterId r:id="rId11"/>
  </p:handoutMasterIdLst>
  <p:sldIdLst>
    <p:sldId id="257" r:id="rId3"/>
    <p:sldId id="275" r:id="rId4"/>
    <p:sldId id="276" r:id="rId5"/>
    <p:sldId id="260" r:id="rId6"/>
    <p:sldId id="277" r:id="rId7"/>
    <p:sldId id="268" r:id="rId8"/>
    <p:sldId id="270" r:id="rId9"/>
  </p:sldIdLst>
  <p:sldSz cx="9144000" cy="6858000" type="screen4x3"/>
  <p:notesSz cx="6858000" cy="9144000"/>
  <p:custShowLst>
    <p:custShow name="Intro" id="0">
      <p:sldLst>
        <p:sld r:id="rId3"/>
        <p:sld r:id="rId6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D303C31F-8F99-4210-8913-3B39C36FD421}">
          <p14:sldIdLst>
            <p14:sldId id="257"/>
            <p14:sldId id="275"/>
          </p14:sldIdLst>
        </p14:section>
        <p14:section name="Кемпинг" id="{39A7CC9B-A1A7-4779-8360-62743ED78463}">
          <p14:sldIdLst>
            <p14:sldId id="276"/>
          </p14:sldIdLst>
        </p14:section>
        <p14:section name="Плавучие дома" id="{069B597D-0DD3-4AFC-8CD8-14B5B9F23CEE}">
          <p14:sldIdLst>
            <p14:sldId id="260"/>
          </p14:sldIdLst>
        </p14:section>
        <p14:section name="Кондо и отели" id="{C8A064FF-F490-46B6-8787-D3367CA99F1F}">
          <p14:sldIdLst>
            <p14:sldId id="277"/>
          </p14:sldIdLst>
        </p14:section>
        <p14:section name="Аренда снаряжения" id="{62F7038C-89F8-4B50-AB79-88563273D448}">
          <p14:sldIdLst>
            <p14:sldId id="268"/>
          </p14:sldIdLst>
        </p14:section>
        <p14:section name="Планирование" id="{75052824-C488-44EF-B03E-6E042CB66F9C}">
          <p14:sldIdLst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bora A. Collins" initials="DAC" lastIdx="1" clrIdx="0">
    <p:extLst>
      <p:ext uri="{19B8F6BF-5375-455C-9EA6-DF929625EA0E}">
        <p15:presenceInfo xmlns:p15="http://schemas.microsoft.com/office/powerpoint/2012/main" userId="Debora A. Collins" providerId="None"/>
      </p:ext>
    </p:extLst>
  </p:cmAuthor>
  <p:cmAuthor id="2" name="Sam Bellows" initials="SB" lastIdx="5" clrIdx="1">
    <p:extLst>
      <p:ext uri="{19B8F6BF-5375-455C-9EA6-DF929625EA0E}">
        <p15:presenceInfo xmlns:p15="http://schemas.microsoft.com/office/powerpoint/2012/main" userId="Sam Bellows" providerId="None"/>
      </p:ext>
    </p:extLst>
  </p:cmAuthor>
  <p:cmAuthor id="3" name="Debbie Collins" initials="DC" lastIdx="2" clrIdx="2">
    <p:extLst>
      <p:ext uri="{19B8F6BF-5375-455C-9EA6-DF929625EA0E}">
        <p15:presenceInfo xmlns:p15="http://schemas.microsoft.com/office/powerpoint/2012/main" userId="8a6ab25c6ff6380d" providerId="Windows Live"/>
      </p:ext>
    </p:extLst>
  </p:cmAuthor>
  <p:cmAuthor id="4" name="Thor Christensen" initials="TC" lastIdx="6" clrIdx="3">
    <p:extLst>
      <p:ext uri="{19B8F6BF-5375-455C-9EA6-DF929625EA0E}">
        <p15:presenceInfo xmlns:p15="http://schemas.microsoft.com/office/powerpoint/2012/main" userId="Thor Christensen" providerId="None"/>
      </p:ext>
    </p:extLst>
  </p:cmAuthor>
  <p:cmAuthor id="5" name="Пользователь Windows" initials="ПW" lastIdx="1" clrIdx="4">
    <p:extLst>
      <p:ext uri="{19B8F6BF-5375-455C-9EA6-DF929625EA0E}">
        <p15:presenceInfo xmlns:p15="http://schemas.microsoft.com/office/powerpoint/2012/main" userId="Пользователь Window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CFF6"/>
    <a:srgbClr val="595959"/>
    <a:srgbClr val="128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99" autoAdjust="0"/>
  </p:normalViewPr>
  <p:slideViewPr>
    <p:cSldViewPr snapToGrid="0">
      <p:cViewPr varScale="1">
        <p:scale>
          <a:sx n="74" d="100"/>
          <a:sy n="74" d="100"/>
        </p:scale>
        <p:origin x="1248" y="72"/>
      </p:cViewPr>
      <p:guideLst>
        <p:guide orient="horz" pos="12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60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62" b="1" i="0" u="none" strike="noStrike" cap="all" baseline="0" dirty="0"/>
              <a:t>Доступность </a:t>
            </a:r>
            <a:r>
              <a:rPr lang="ru-RU" sz="1862" b="1" i="0" u="none" strike="noStrike" cap="all" baseline="0" dirty="0" err="1"/>
              <a:t>Вейкбордов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A92-4268-910C-86FDB747EABA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A92-4268-910C-86FDB747EABA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3A92-4268-910C-86FDB747EABA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3A92-4268-910C-86FDB747EABA}"/>
              </c:ext>
            </c:extLst>
          </c:dPt>
          <c:dPt>
            <c:idx val="4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91A5-47BE-88FF-F7C34FDA596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multiLvlStrRef>
              <c:f>'Снаряжение и аксессуары'!$B$3:$C$7</c:f>
              <c:multiLvlStrCache>
                <c:ptCount val="5"/>
                <c:lvl>
                  <c:pt idx="0">
                    <c:v>Малый - мужской размер 5-8</c:v>
                  </c:pt>
                  <c:pt idx="1">
                    <c:v>Крупный - мужской размер 8-12</c:v>
                  </c:pt>
                  <c:pt idx="2">
                    <c:v>Малый - женский размер 4-9</c:v>
                  </c:pt>
                  <c:pt idx="3">
                    <c:v>Крупный - женский размер 10-12</c:v>
                  </c:pt>
                  <c:pt idx="4">
                    <c:v>Высокоэффективный - мужской размер 8-12</c:v>
                  </c:pt>
                </c:lvl>
                <c:lvl>
                  <c:pt idx="0">
                    <c:v>Вейкборд</c:v>
                  </c:pt>
                  <c:pt idx="1">
                    <c:v>Вейкборд</c:v>
                  </c:pt>
                  <c:pt idx="2">
                    <c:v>Вейкборд</c:v>
                  </c:pt>
                  <c:pt idx="3">
                    <c:v>Вейкборд</c:v>
                  </c:pt>
                  <c:pt idx="4">
                    <c:v>Вейкборд</c:v>
                  </c:pt>
                </c:lvl>
              </c:multiLvlStrCache>
            </c:multiLvlStrRef>
          </c:cat>
          <c:val>
            <c:numRef>
              <c:f>'Снаряжение и аксессуары'!$D$3:$D$7</c:f>
              <c:numCache>
                <c:formatCode>General</c:formatCode>
                <c:ptCount val="5"/>
                <c:pt idx="0">
                  <c:v>5</c:v>
                </c:pt>
                <c:pt idx="1">
                  <c:v>10</c:v>
                </c:pt>
                <c:pt idx="2">
                  <c:v>5</c:v>
                </c:pt>
                <c:pt idx="3">
                  <c:v>5</c:v>
                </c:pt>
                <c:pt idx="4">
                  <c:v>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3A92-4268-910C-86FDB747EABA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AA2FD1-AB10-4318-8691-2A1D2980F1D1}" type="doc">
      <dgm:prSet loTypeId="urn:microsoft.com/office/officeart/2005/8/layout/targe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59D3735-1919-4EEA-8AA0-44C6D080CE65}">
      <dgm:prSet phldrT="[Текст]"/>
      <dgm:spPr/>
      <dgm:t>
        <a:bodyPr/>
        <a:lstStyle/>
        <a:p>
          <a:r>
            <a:rPr lang="ru-RU" b="0" i="0" u="none" strike="noStrike" baseline="0" dirty="0" smtClean="0">
              <a:solidFill>
                <a:prstClr val="black"/>
              </a:solidFill>
              <a:latin typeface="Corbel" panose="020B0503020204020204" pitchFamily="34" charset="0"/>
            </a:rPr>
            <a:t>Закажите плавучий</a:t>
          </a:r>
          <a:r>
            <a:rPr lang="ru-RU" b="0" i="0" u="none" strike="noStrike" dirty="0" smtClean="0">
              <a:solidFill>
                <a:prstClr val="black"/>
              </a:solidFill>
              <a:latin typeface="Corbel" panose="020B0503020204020204" pitchFamily="34" charset="0"/>
            </a:rPr>
            <a:t> дом</a:t>
          </a:r>
          <a:endParaRPr lang="ru-RU" dirty="0"/>
        </a:p>
      </dgm:t>
    </dgm:pt>
    <dgm:pt modelId="{BE4194ED-896D-400D-AF87-083A86691978}" type="parTrans" cxnId="{EEA8E199-F424-4450-878B-6167B8E12067}">
      <dgm:prSet/>
      <dgm:spPr/>
      <dgm:t>
        <a:bodyPr/>
        <a:lstStyle/>
        <a:p>
          <a:endParaRPr lang="ru-RU"/>
        </a:p>
      </dgm:t>
    </dgm:pt>
    <dgm:pt modelId="{4A481563-E8DC-4C2D-A71D-70F247F92959}" type="sibTrans" cxnId="{EEA8E199-F424-4450-878B-6167B8E12067}">
      <dgm:prSet/>
      <dgm:spPr/>
      <dgm:t>
        <a:bodyPr/>
        <a:lstStyle/>
        <a:p>
          <a:endParaRPr lang="ru-RU"/>
        </a:p>
      </dgm:t>
    </dgm:pt>
    <dgm:pt modelId="{5CE4C131-1BF1-44C3-8CC1-66762A321A2F}">
      <dgm:prSet phldrT="[Текст]" phldr="1"/>
      <dgm:spPr/>
      <dgm:t>
        <a:bodyPr/>
        <a:lstStyle/>
        <a:p>
          <a:endParaRPr lang="ru-RU" dirty="0"/>
        </a:p>
      </dgm:t>
    </dgm:pt>
    <dgm:pt modelId="{1DFA874D-ED41-4FFE-96FA-AF45A0CD824A}" type="parTrans" cxnId="{19C84A64-3E12-4E7C-AF53-70291C875591}">
      <dgm:prSet/>
      <dgm:spPr/>
      <dgm:t>
        <a:bodyPr/>
        <a:lstStyle/>
        <a:p>
          <a:endParaRPr lang="ru-RU"/>
        </a:p>
      </dgm:t>
    </dgm:pt>
    <dgm:pt modelId="{2FE54669-4271-439C-9B68-906C2CBE4A8C}" type="sibTrans" cxnId="{19C84A64-3E12-4E7C-AF53-70291C875591}">
      <dgm:prSet/>
      <dgm:spPr/>
      <dgm:t>
        <a:bodyPr/>
        <a:lstStyle/>
        <a:p>
          <a:endParaRPr lang="ru-RU"/>
        </a:p>
      </dgm:t>
    </dgm:pt>
    <dgm:pt modelId="{2051CCCB-DB7E-4106-9E1C-5C31A3DEAA0D}">
      <dgm:prSet phldrT="[Текст]" phldr="1"/>
      <dgm:spPr/>
      <dgm:t>
        <a:bodyPr/>
        <a:lstStyle/>
        <a:p>
          <a:endParaRPr lang="ru-RU"/>
        </a:p>
      </dgm:t>
    </dgm:pt>
    <dgm:pt modelId="{3554C3F2-E9C8-4B91-8D0F-3D071FC73AC6}" type="parTrans" cxnId="{D5D3F956-F1D3-4F76-9664-BC985E2D6461}">
      <dgm:prSet/>
      <dgm:spPr/>
      <dgm:t>
        <a:bodyPr/>
        <a:lstStyle/>
        <a:p>
          <a:endParaRPr lang="ru-RU"/>
        </a:p>
      </dgm:t>
    </dgm:pt>
    <dgm:pt modelId="{AEF9F838-4B8D-46CA-9F23-A777C62B0A2B}" type="sibTrans" cxnId="{D5D3F956-F1D3-4F76-9664-BC985E2D6461}">
      <dgm:prSet/>
      <dgm:spPr/>
      <dgm:t>
        <a:bodyPr/>
        <a:lstStyle/>
        <a:p>
          <a:endParaRPr lang="ru-RU"/>
        </a:p>
      </dgm:t>
    </dgm:pt>
    <dgm:pt modelId="{37BF5A4A-3BF2-4D74-B728-9073367AFCAE}">
      <dgm:prSet phldrT="[Текст]"/>
      <dgm:spPr/>
      <dgm:t>
        <a:bodyPr/>
        <a:lstStyle/>
        <a:p>
          <a:r>
            <a:rPr lang="ru-RU" b="0" i="0" u="none" strike="noStrike" baseline="0" dirty="0" smtClean="0">
              <a:solidFill>
                <a:prstClr val="black"/>
              </a:solidFill>
              <a:latin typeface="Corbel" panose="020B0503020204020204" pitchFamily="34" charset="0"/>
            </a:rPr>
            <a:t>Упакуйте вещи</a:t>
          </a:r>
          <a:endParaRPr lang="ru-RU" dirty="0"/>
        </a:p>
      </dgm:t>
    </dgm:pt>
    <dgm:pt modelId="{3D248560-828C-412D-BC8D-852C7D50B2F4}" type="parTrans" cxnId="{FAD40ED3-5091-4015-9380-360655FD707A}">
      <dgm:prSet/>
      <dgm:spPr/>
      <dgm:t>
        <a:bodyPr/>
        <a:lstStyle/>
        <a:p>
          <a:endParaRPr lang="ru-RU"/>
        </a:p>
      </dgm:t>
    </dgm:pt>
    <dgm:pt modelId="{CF6C464C-13EC-4943-B632-5525D64733BA}" type="sibTrans" cxnId="{FAD40ED3-5091-4015-9380-360655FD707A}">
      <dgm:prSet/>
      <dgm:spPr/>
      <dgm:t>
        <a:bodyPr/>
        <a:lstStyle/>
        <a:p>
          <a:endParaRPr lang="ru-RU"/>
        </a:p>
      </dgm:t>
    </dgm:pt>
    <dgm:pt modelId="{6491A07F-227F-486B-8575-67B901DF96BB}">
      <dgm:prSet phldrT="[Текст]" phldr="1"/>
      <dgm:spPr/>
      <dgm:t>
        <a:bodyPr/>
        <a:lstStyle/>
        <a:p>
          <a:endParaRPr lang="ru-RU"/>
        </a:p>
      </dgm:t>
    </dgm:pt>
    <dgm:pt modelId="{E6464520-08C5-4666-AFEB-CA28FFDBC853}" type="parTrans" cxnId="{6061386A-6234-4F6D-B84B-98D28B1BFD6E}">
      <dgm:prSet/>
      <dgm:spPr/>
      <dgm:t>
        <a:bodyPr/>
        <a:lstStyle/>
        <a:p>
          <a:endParaRPr lang="ru-RU"/>
        </a:p>
      </dgm:t>
    </dgm:pt>
    <dgm:pt modelId="{BA5C376A-2F90-4B33-97AF-64765CE6ACEA}" type="sibTrans" cxnId="{6061386A-6234-4F6D-B84B-98D28B1BFD6E}">
      <dgm:prSet/>
      <dgm:spPr/>
      <dgm:t>
        <a:bodyPr/>
        <a:lstStyle/>
        <a:p>
          <a:endParaRPr lang="ru-RU"/>
        </a:p>
      </dgm:t>
    </dgm:pt>
    <dgm:pt modelId="{6C453B85-F0D6-4D26-BFC6-CA1182C3B1FE}">
      <dgm:prSet phldrT="[Текст]" phldr="1"/>
      <dgm:spPr/>
      <dgm:t>
        <a:bodyPr/>
        <a:lstStyle/>
        <a:p>
          <a:endParaRPr lang="ru-RU"/>
        </a:p>
      </dgm:t>
    </dgm:pt>
    <dgm:pt modelId="{502FF812-D3EC-461F-95CD-DD6B88AB84AD}" type="parTrans" cxnId="{473A60BF-60A2-454C-B84B-DCED08F8FAF8}">
      <dgm:prSet/>
      <dgm:spPr/>
      <dgm:t>
        <a:bodyPr/>
        <a:lstStyle/>
        <a:p>
          <a:endParaRPr lang="ru-RU"/>
        </a:p>
      </dgm:t>
    </dgm:pt>
    <dgm:pt modelId="{EDE13EB7-F238-453E-97EC-719A4E83865F}" type="sibTrans" cxnId="{473A60BF-60A2-454C-B84B-DCED08F8FAF8}">
      <dgm:prSet/>
      <dgm:spPr/>
      <dgm:t>
        <a:bodyPr/>
        <a:lstStyle/>
        <a:p>
          <a:endParaRPr lang="ru-RU"/>
        </a:p>
      </dgm:t>
    </dgm:pt>
    <dgm:pt modelId="{00B6C8B2-82A4-4472-BD3B-B9AF8B389B0E}">
      <dgm:prSet phldrT="[Текст]"/>
      <dgm:spPr/>
      <dgm:t>
        <a:bodyPr/>
        <a:lstStyle/>
        <a:p>
          <a:r>
            <a:rPr lang="ru-RU" b="0" i="0" u="none" strike="noStrike" baseline="0" dirty="0" smtClean="0">
              <a:solidFill>
                <a:prstClr val="black"/>
              </a:solidFill>
              <a:latin typeface="Corbel" panose="020B0503020204020204" pitchFamily="34" charset="0"/>
            </a:rPr>
            <a:t>Веселитесь!</a:t>
          </a:r>
          <a:endParaRPr lang="ru-RU" dirty="0"/>
        </a:p>
      </dgm:t>
    </dgm:pt>
    <dgm:pt modelId="{05F705AE-2837-4660-BDC3-357DDDFB20CA}" type="parTrans" cxnId="{CAA8EA1B-E692-43D0-A449-A358DE1A79DE}">
      <dgm:prSet/>
      <dgm:spPr/>
      <dgm:t>
        <a:bodyPr/>
        <a:lstStyle/>
        <a:p>
          <a:endParaRPr lang="ru-RU"/>
        </a:p>
      </dgm:t>
    </dgm:pt>
    <dgm:pt modelId="{5C8122EA-5DCB-4639-AEEE-5EB54F84D6D5}" type="sibTrans" cxnId="{CAA8EA1B-E692-43D0-A449-A358DE1A79DE}">
      <dgm:prSet/>
      <dgm:spPr/>
      <dgm:t>
        <a:bodyPr/>
        <a:lstStyle/>
        <a:p>
          <a:endParaRPr lang="ru-RU"/>
        </a:p>
      </dgm:t>
    </dgm:pt>
    <dgm:pt modelId="{1C57E209-DA32-4783-AF58-FFEBC197E228}">
      <dgm:prSet phldrT="[Текст]" phldr="1"/>
      <dgm:spPr/>
      <dgm:t>
        <a:bodyPr/>
        <a:lstStyle/>
        <a:p>
          <a:endParaRPr lang="ru-RU"/>
        </a:p>
      </dgm:t>
    </dgm:pt>
    <dgm:pt modelId="{C9068A77-43AF-4743-B525-5C934BC0B9DF}" type="parTrans" cxnId="{B9856D6F-A64E-4DAA-80E7-7B6E6F6A0370}">
      <dgm:prSet/>
      <dgm:spPr/>
      <dgm:t>
        <a:bodyPr/>
        <a:lstStyle/>
        <a:p>
          <a:endParaRPr lang="ru-RU"/>
        </a:p>
      </dgm:t>
    </dgm:pt>
    <dgm:pt modelId="{08A56E75-8DD1-4AE2-B36E-0EE471220AB6}" type="sibTrans" cxnId="{B9856D6F-A64E-4DAA-80E7-7B6E6F6A0370}">
      <dgm:prSet/>
      <dgm:spPr/>
      <dgm:t>
        <a:bodyPr/>
        <a:lstStyle/>
        <a:p>
          <a:endParaRPr lang="ru-RU"/>
        </a:p>
      </dgm:t>
    </dgm:pt>
    <dgm:pt modelId="{95353E76-0470-4390-9DAF-29FD91C1080B}">
      <dgm:prSet phldrT="[Текст]" phldr="1"/>
      <dgm:spPr/>
      <dgm:t>
        <a:bodyPr/>
        <a:lstStyle/>
        <a:p>
          <a:endParaRPr lang="ru-RU"/>
        </a:p>
      </dgm:t>
    </dgm:pt>
    <dgm:pt modelId="{828F6B5D-EED5-440F-9E66-CAA46E6DA940}" type="parTrans" cxnId="{62842117-C3A8-4C05-9F25-1229F0D5E0DE}">
      <dgm:prSet/>
      <dgm:spPr/>
      <dgm:t>
        <a:bodyPr/>
        <a:lstStyle/>
        <a:p>
          <a:endParaRPr lang="ru-RU"/>
        </a:p>
      </dgm:t>
    </dgm:pt>
    <dgm:pt modelId="{AF4BD590-D129-4C81-A9AC-E93F33656E37}" type="sibTrans" cxnId="{62842117-C3A8-4C05-9F25-1229F0D5E0DE}">
      <dgm:prSet/>
      <dgm:spPr/>
      <dgm:t>
        <a:bodyPr/>
        <a:lstStyle/>
        <a:p>
          <a:endParaRPr lang="ru-RU"/>
        </a:p>
      </dgm:t>
    </dgm:pt>
    <dgm:pt modelId="{B44E18B8-899C-41E2-A6AA-2365B3FDCC66}" type="pres">
      <dgm:prSet presAssocID="{97AA2FD1-AB10-4318-8691-2A1D2980F1D1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DFF0EB99-3451-4608-B587-4CAAC832D8B4}" type="pres">
      <dgm:prSet presAssocID="{659D3735-1919-4EEA-8AA0-44C6D080CE65}" presName="circle1" presStyleLbl="node1" presStyleIdx="0" presStyleCnt="3"/>
      <dgm:spPr/>
    </dgm:pt>
    <dgm:pt modelId="{3BFC8EAC-ACC6-4603-8CAD-0257E9CAA749}" type="pres">
      <dgm:prSet presAssocID="{659D3735-1919-4EEA-8AA0-44C6D080CE65}" presName="space" presStyleCnt="0"/>
      <dgm:spPr/>
    </dgm:pt>
    <dgm:pt modelId="{FA00B773-2364-493B-B686-C9AF533629BD}" type="pres">
      <dgm:prSet presAssocID="{659D3735-1919-4EEA-8AA0-44C6D080CE65}" presName="rect1" presStyleLbl="alignAcc1" presStyleIdx="0" presStyleCnt="3"/>
      <dgm:spPr/>
      <dgm:t>
        <a:bodyPr/>
        <a:lstStyle/>
        <a:p>
          <a:endParaRPr lang="ru-RU"/>
        </a:p>
      </dgm:t>
    </dgm:pt>
    <dgm:pt modelId="{30B28E2A-77EC-4A07-9630-9A97039336CC}" type="pres">
      <dgm:prSet presAssocID="{37BF5A4A-3BF2-4D74-B728-9073367AFCAE}" presName="vertSpace2" presStyleLbl="node1" presStyleIdx="0" presStyleCnt="3"/>
      <dgm:spPr/>
    </dgm:pt>
    <dgm:pt modelId="{7977054A-CCC1-4A04-9178-E8C8223C71C8}" type="pres">
      <dgm:prSet presAssocID="{37BF5A4A-3BF2-4D74-B728-9073367AFCAE}" presName="circle2" presStyleLbl="node1" presStyleIdx="1" presStyleCnt="3"/>
      <dgm:spPr/>
    </dgm:pt>
    <dgm:pt modelId="{309FEBC5-971C-4CD0-9CC6-8172B6CE42B8}" type="pres">
      <dgm:prSet presAssocID="{37BF5A4A-3BF2-4D74-B728-9073367AFCAE}" presName="rect2" presStyleLbl="alignAcc1" presStyleIdx="1" presStyleCnt="3"/>
      <dgm:spPr/>
      <dgm:t>
        <a:bodyPr/>
        <a:lstStyle/>
        <a:p>
          <a:endParaRPr lang="ru-RU"/>
        </a:p>
      </dgm:t>
    </dgm:pt>
    <dgm:pt modelId="{73551F1B-A4F7-4C3D-BF49-5165F386F7E1}" type="pres">
      <dgm:prSet presAssocID="{00B6C8B2-82A4-4472-BD3B-B9AF8B389B0E}" presName="vertSpace3" presStyleLbl="node1" presStyleIdx="1" presStyleCnt="3"/>
      <dgm:spPr/>
    </dgm:pt>
    <dgm:pt modelId="{B66FC5B3-201F-4C11-BFBC-CABE08203BE6}" type="pres">
      <dgm:prSet presAssocID="{00B6C8B2-82A4-4472-BD3B-B9AF8B389B0E}" presName="circle3" presStyleLbl="node1" presStyleIdx="2" presStyleCnt="3"/>
      <dgm:spPr/>
    </dgm:pt>
    <dgm:pt modelId="{2495AB3F-2A7E-4F1D-8860-F3FC442932CF}" type="pres">
      <dgm:prSet presAssocID="{00B6C8B2-82A4-4472-BD3B-B9AF8B389B0E}" presName="rect3" presStyleLbl="alignAcc1" presStyleIdx="2" presStyleCnt="3"/>
      <dgm:spPr/>
      <dgm:t>
        <a:bodyPr/>
        <a:lstStyle/>
        <a:p>
          <a:endParaRPr lang="ru-RU"/>
        </a:p>
      </dgm:t>
    </dgm:pt>
    <dgm:pt modelId="{45F1394F-7075-4A2A-BBFC-651B2371E06E}" type="pres">
      <dgm:prSet presAssocID="{659D3735-1919-4EEA-8AA0-44C6D080CE65}" presName="rect1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38F8B68-7EB7-455E-B953-269F34FD9755}" type="pres">
      <dgm:prSet presAssocID="{659D3735-1919-4EEA-8AA0-44C6D080CE65}" presName="rect1ChTx" presStyleLbl="alignAcc1" presStyleIdx="2" presStyleCnt="3">
        <dgm:presLayoutVars>
          <dgm:bulletEnabled val="1"/>
        </dgm:presLayoutVars>
      </dgm:prSet>
      <dgm:spPr/>
    </dgm:pt>
    <dgm:pt modelId="{34C54B1C-DC01-4065-9BE2-30EE7228BEFB}" type="pres">
      <dgm:prSet presAssocID="{37BF5A4A-3BF2-4D74-B728-9073367AFCAE}" presName="rect2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952CAD1-4160-455C-9156-F7266D52ACA4}" type="pres">
      <dgm:prSet presAssocID="{37BF5A4A-3BF2-4D74-B728-9073367AFCAE}" presName="rect2ChTx" presStyleLbl="alignAcc1" presStyleIdx="2" presStyleCnt="3">
        <dgm:presLayoutVars>
          <dgm:bulletEnabled val="1"/>
        </dgm:presLayoutVars>
      </dgm:prSet>
      <dgm:spPr/>
    </dgm:pt>
    <dgm:pt modelId="{F65D6280-4321-43C7-A257-022253D4BF01}" type="pres">
      <dgm:prSet presAssocID="{00B6C8B2-82A4-4472-BD3B-B9AF8B389B0E}" presName="rect3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276FCA9-EC9C-46E0-B996-F0D99083CF09}" type="pres">
      <dgm:prSet presAssocID="{00B6C8B2-82A4-4472-BD3B-B9AF8B389B0E}" presName="rect3ChTx" presStyleLbl="alignAcc1" presStyleIdx="2" presStyleCnt="3">
        <dgm:presLayoutVars>
          <dgm:bulletEnabled val="1"/>
        </dgm:presLayoutVars>
      </dgm:prSet>
      <dgm:spPr/>
    </dgm:pt>
  </dgm:ptLst>
  <dgm:cxnLst>
    <dgm:cxn modelId="{6061386A-6234-4F6D-B84B-98D28B1BFD6E}" srcId="{37BF5A4A-3BF2-4D74-B728-9073367AFCAE}" destId="{6491A07F-227F-486B-8575-67B901DF96BB}" srcOrd="0" destOrd="0" parTransId="{E6464520-08C5-4666-AFEB-CA28FFDBC853}" sibTransId="{BA5C376A-2F90-4B33-97AF-64765CE6ACEA}"/>
    <dgm:cxn modelId="{62842117-C3A8-4C05-9F25-1229F0D5E0DE}" srcId="{00B6C8B2-82A4-4472-BD3B-B9AF8B389B0E}" destId="{95353E76-0470-4390-9DAF-29FD91C1080B}" srcOrd="1" destOrd="0" parTransId="{828F6B5D-EED5-440F-9E66-CAA46E6DA940}" sibTransId="{AF4BD590-D129-4C81-A9AC-E93F33656E37}"/>
    <dgm:cxn modelId="{23FE30B4-8502-4CEC-81E0-776D62165E24}" type="presOf" srcId="{00B6C8B2-82A4-4472-BD3B-B9AF8B389B0E}" destId="{F65D6280-4321-43C7-A257-022253D4BF01}" srcOrd="1" destOrd="0" presId="urn:microsoft.com/office/officeart/2005/8/layout/target3"/>
    <dgm:cxn modelId="{C86C9660-6FE1-4F4D-9A3C-D180302565BE}" type="presOf" srcId="{97AA2FD1-AB10-4318-8691-2A1D2980F1D1}" destId="{B44E18B8-899C-41E2-A6AA-2365B3FDCC66}" srcOrd="0" destOrd="0" presId="urn:microsoft.com/office/officeart/2005/8/layout/target3"/>
    <dgm:cxn modelId="{473A60BF-60A2-454C-B84B-DCED08F8FAF8}" srcId="{37BF5A4A-3BF2-4D74-B728-9073367AFCAE}" destId="{6C453B85-F0D6-4D26-BFC6-CA1182C3B1FE}" srcOrd="1" destOrd="0" parTransId="{502FF812-D3EC-461F-95CD-DD6B88AB84AD}" sibTransId="{EDE13EB7-F238-453E-97EC-719A4E83865F}"/>
    <dgm:cxn modelId="{CC9648C2-BACE-4ABE-AAD3-2B757D9CF30E}" type="presOf" srcId="{6491A07F-227F-486B-8575-67B901DF96BB}" destId="{B952CAD1-4160-455C-9156-F7266D52ACA4}" srcOrd="0" destOrd="0" presId="urn:microsoft.com/office/officeart/2005/8/layout/target3"/>
    <dgm:cxn modelId="{369E7482-C2E3-4BE8-A455-2DCF870A35CD}" type="presOf" srcId="{95353E76-0470-4390-9DAF-29FD91C1080B}" destId="{E276FCA9-EC9C-46E0-B996-F0D99083CF09}" srcOrd="0" destOrd="1" presId="urn:microsoft.com/office/officeart/2005/8/layout/target3"/>
    <dgm:cxn modelId="{566E4914-8807-49B7-AFB4-A9FC04075C03}" type="presOf" srcId="{2051CCCB-DB7E-4106-9E1C-5C31A3DEAA0D}" destId="{C38F8B68-7EB7-455E-B953-269F34FD9755}" srcOrd="0" destOrd="1" presId="urn:microsoft.com/office/officeart/2005/8/layout/target3"/>
    <dgm:cxn modelId="{9A840C60-CEF5-4922-9557-36CA400588D5}" type="presOf" srcId="{6C453B85-F0D6-4D26-BFC6-CA1182C3B1FE}" destId="{B952CAD1-4160-455C-9156-F7266D52ACA4}" srcOrd="0" destOrd="1" presId="urn:microsoft.com/office/officeart/2005/8/layout/target3"/>
    <dgm:cxn modelId="{31386C37-7E8B-42E5-8753-9986EA8A9594}" type="presOf" srcId="{1C57E209-DA32-4783-AF58-FFEBC197E228}" destId="{E276FCA9-EC9C-46E0-B996-F0D99083CF09}" srcOrd="0" destOrd="0" presId="urn:microsoft.com/office/officeart/2005/8/layout/target3"/>
    <dgm:cxn modelId="{D5D3F956-F1D3-4F76-9664-BC985E2D6461}" srcId="{659D3735-1919-4EEA-8AA0-44C6D080CE65}" destId="{2051CCCB-DB7E-4106-9E1C-5C31A3DEAA0D}" srcOrd="1" destOrd="0" parTransId="{3554C3F2-E9C8-4B91-8D0F-3D071FC73AC6}" sibTransId="{AEF9F838-4B8D-46CA-9F23-A777C62B0A2B}"/>
    <dgm:cxn modelId="{EEA8E199-F424-4450-878B-6167B8E12067}" srcId="{97AA2FD1-AB10-4318-8691-2A1D2980F1D1}" destId="{659D3735-1919-4EEA-8AA0-44C6D080CE65}" srcOrd="0" destOrd="0" parTransId="{BE4194ED-896D-400D-AF87-083A86691978}" sibTransId="{4A481563-E8DC-4C2D-A71D-70F247F92959}"/>
    <dgm:cxn modelId="{9A78B896-48CD-44DA-AE3B-46582533038F}" type="presOf" srcId="{659D3735-1919-4EEA-8AA0-44C6D080CE65}" destId="{45F1394F-7075-4A2A-BBFC-651B2371E06E}" srcOrd="1" destOrd="0" presId="urn:microsoft.com/office/officeart/2005/8/layout/target3"/>
    <dgm:cxn modelId="{FAD40ED3-5091-4015-9380-360655FD707A}" srcId="{97AA2FD1-AB10-4318-8691-2A1D2980F1D1}" destId="{37BF5A4A-3BF2-4D74-B728-9073367AFCAE}" srcOrd="1" destOrd="0" parTransId="{3D248560-828C-412D-BC8D-852C7D50B2F4}" sibTransId="{CF6C464C-13EC-4943-B632-5525D64733BA}"/>
    <dgm:cxn modelId="{B9856D6F-A64E-4DAA-80E7-7B6E6F6A0370}" srcId="{00B6C8B2-82A4-4472-BD3B-B9AF8B389B0E}" destId="{1C57E209-DA32-4783-AF58-FFEBC197E228}" srcOrd="0" destOrd="0" parTransId="{C9068A77-43AF-4743-B525-5C934BC0B9DF}" sibTransId="{08A56E75-8DD1-4AE2-B36E-0EE471220AB6}"/>
    <dgm:cxn modelId="{97769772-C83B-43B9-BE12-114B144742BC}" type="presOf" srcId="{37BF5A4A-3BF2-4D74-B728-9073367AFCAE}" destId="{34C54B1C-DC01-4065-9BE2-30EE7228BEFB}" srcOrd="1" destOrd="0" presId="urn:microsoft.com/office/officeart/2005/8/layout/target3"/>
    <dgm:cxn modelId="{6F21A16F-6905-4DBC-BBC7-7CB725399B2A}" type="presOf" srcId="{00B6C8B2-82A4-4472-BD3B-B9AF8B389B0E}" destId="{2495AB3F-2A7E-4F1D-8860-F3FC442932CF}" srcOrd="0" destOrd="0" presId="urn:microsoft.com/office/officeart/2005/8/layout/target3"/>
    <dgm:cxn modelId="{DB650388-CE2D-491B-9734-BB3801708924}" type="presOf" srcId="{37BF5A4A-3BF2-4D74-B728-9073367AFCAE}" destId="{309FEBC5-971C-4CD0-9CC6-8172B6CE42B8}" srcOrd="0" destOrd="0" presId="urn:microsoft.com/office/officeart/2005/8/layout/target3"/>
    <dgm:cxn modelId="{A47BE76E-0428-4400-BFEF-D53C7488FD8C}" type="presOf" srcId="{5CE4C131-1BF1-44C3-8CC1-66762A321A2F}" destId="{C38F8B68-7EB7-455E-B953-269F34FD9755}" srcOrd="0" destOrd="0" presId="urn:microsoft.com/office/officeart/2005/8/layout/target3"/>
    <dgm:cxn modelId="{CAA8EA1B-E692-43D0-A449-A358DE1A79DE}" srcId="{97AA2FD1-AB10-4318-8691-2A1D2980F1D1}" destId="{00B6C8B2-82A4-4472-BD3B-B9AF8B389B0E}" srcOrd="2" destOrd="0" parTransId="{05F705AE-2837-4660-BDC3-357DDDFB20CA}" sibTransId="{5C8122EA-5DCB-4639-AEEE-5EB54F84D6D5}"/>
    <dgm:cxn modelId="{19C84A64-3E12-4E7C-AF53-70291C875591}" srcId="{659D3735-1919-4EEA-8AA0-44C6D080CE65}" destId="{5CE4C131-1BF1-44C3-8CC1-66762A321A2F}" srcOrd="0" destOrd="0" parTransId="{1DFA874D-ED41-4FFE-96FA-AF45A0CD824A}" sibTransId="{2FE54669-4271-439C-9B68-906C2CBE4A8C}"/>
    <dgm:cxn modelId="{466A8308-5AB1-495E-991C-C32C3DA49C9F}" type="presOf" srcId="{659D3735-1919-4EEA-8AA0-44C6D080CE65}" destId="{FA00B773-2364-493B-B686-C9AF533629BD}" srcOrd="0" destOrd="0" presId="urn:microsoft.com/office/officeart/2005/8/layout/target3"/>
    <dgm:cxn modelId="{740F4CCD-C0EE-44BA-9F0D-645550D645A0}" type="presParOf" srcId="{B44E18B8-899C-41E2-A6AA-2365B3FDCC66}" destId="{DFF0EB99-3451-4608-B587-4CAAC832D8B4}" srcOrd="0" destOrd="0" presId="urn:microsoft.com/office/officeart/2005/8/layout/target3"/>
    <dgm:cxn modelId="{74C92DE7-1563-4A46-9196-4D0D4A13D60C}" type="presParOf" srcId="{B44E18B8-899C-41E2-A6AA-2365B3FDCC66}" destId="{3BFC8EAC-ACC6-4603-8CAD-0257E9CAA749}" srcOrd="1" destOrd="0" presId="urn:microsoft.com/office/officeart/2005/8/layout/target3"/>
    <dgm:cxn modelId="{C0B74D31-879D-4C44-A1BF-A0FE4A5A126F}" type="presParOf" srcId="{B44E18B8-899C-41E2-A6AA-2365B3FDCC66}" destId="{FA00B773-2364-493B-B686-C9AF533629BD}" srcOrd="2" destOrd="0" presId="urn:microsoft.com/office/officeart/2005/8/layout/target3"/>
    <dgm:cxn modelId="{BB6394AB-8D95-4481-9018-260E9F71EC90}" type="presParOf" srcId="{B44E18B8-899C-41E2-A6AA-2365B3FDCC66}" destId="{30B28E2A-77EC-4A07-9630-9A97039336CC}" srcOrd="3" destOrd="0" presId="urn:microsoft.com/office/officeart/2005/8/layout/target3"/>
    <dgm:cxn modelId="{18A22C88-638C-445E-B8A0-C10B3CD8ABCB}" type="presParOf" srcId="{B44E18B8-899C-41E2-A6AA-2365B3FDCC66}" destId="{7977054A-CCC1-4A04-9178-E8C8223C71C8}" srcOrd="4" destOrd="0" presId="urn:microsoft.com/office/officeart/2005/8/layout/target3"/>
    <dgm:cxn modelId="{A9D71C44-3A1D-41FF-BC9D-65637F69491A}" type="presParOf" srcId="{B44E18B8-899C-41E2-A6AA-2365B3FDCC66}" destId="{309FEBC5-971C-4CD0-9CC6-8172B6CE42B8}" srcOrd="5" destOrd="0" presId="urn:microsoft.com/office/officeart/2005/8/layout/target3"/>
    <dgm:cxn modelId="{8A11F80C-DEEB-45AC-BEF3-37E4B4F2D7B8}" type="presParOf" srcId="{B44E18B8-899C-41E2-A6AA-2365B3FDCC66}" destId="{73551F1B-A4F7-4C3D-BF49-5165F386F7E1}" srcOrd="6" destOrd="0" presId="urn:microsoft.com/office/officeart/2005/8/layout/target3"/>
    <dgm:cxn modelId="{BE33FBBD-951D-47BF-BE2B-A61F36581C11}" type="presParOf" srcId="{B44E18B8-899C-41E2-A6AA-2365B3FDCC66}" destId="{B66FC5B3-201F-4C11-BFBC-CABE08203BE6}" srcOrd="7" destOrd="0" presId="urn:microsoft.com/office/officeart/2005/8/layout/target3"/>
    <dgm:cxn modelId="{A742BBCC-78FC-472E-AD9C-FE9A09F801BF}" type="presParOf" srcId="{B44E18B8-899C-41E2-A6AA-2365B3FDCC66}" destId="{2495AB3F-2A7E-4F1D-8860-F3FC442932CF}" srcOrd="8" destOrd="0" presId="urn:microsoft.com/office/officeart/2005/8/layout/target3"/>
    <dgm:cxn modelId="{6842DF00-35E6-4C29-ABC7-622689167AC0}" type="presParOf" srcId="{B44E18B8-899C-41E2-A6AA-2365B3FDCC66}" destId="{45F1394F-7075-4A2A-BBFC-651B2371E06E}" srcOrd="9" destOrd="0" presId="urn:microsoft.com/office/officeart/2005/8/layout/target3"/>
    <dgm:cxn modelId="{7197367C-E5C8-432D-A6C0-9DC264E1023D}" type="presParOf" srcId="{B44E18B8-899C-41E2-A6AA-2365B3FDCC66}" destId="{C38F8B68-7EB7-455E-B953-269F34FD9755}" srcOrd="10" destOrd="0" presId="urn:microsoft.com/office/officeart/2005/8/layout/target3"/>
    <dgm:cxn modelId="{5C48C3DB-17C1-41F6-B9EE-873DB491DB19}" type="presParOf" srcId="{B44E18B8-899C-41E2-A6AA-2365B3FDCC66}" destId="{34C54B1C-DC01-4065-9BE2-30EE7228BEFB}" srcOrd="11" destOrd="0" presId="urn:microsoft.com/office/officeart/2005/8/layout/target3"/>
    <dgm:cxn modelId="{4953A533-A5AD-47BC-A53A-42E9E4CF7096}" type="presParOf" srcId="{B44E18B8-899C-41E2-A6AA-2365B3FDCC66}" destId="{B952CAD1-4160-455C-9156-F7266D52ACA4}" srcOrd="12" destOrd="0" presId="urn:microsoft.com/office/officeart/2005/8/layout/target3"/>
    <dgm:cxn modelId="{F2DAAABD-B47A-4142-9BD6-C24B12C7B4A5}" type="presParOf" srcId="{B44E18B8-899C-41E2-A6AA-2365B3FDCC66}" destId="{F65D6280-4321-43C7-A257-022253D4BF01}" srcOrd="13" destOrd="0" presId="urn:microsoft.com/office/officeart/2005/8/layout/target3"/>
    <dgm:cxn modelId="{0866D584-F27D-4F7F-B6C9-8E1F2A222426}" type="presParOf" srcId="{B44E18B8-899C-41E2-A6AA-2365B3FDCC66}" destId="{E276FCA9-EC9C-46E0-B996-F0D99083CF09}" srcOrd="1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F0EB99-3451-4608-B587-4CAAC832D8B4}">
      <dsp:nvSpPr>
        <dsp:cNvPr id="0" name=""/>
        <dsp:cNvSpPr/>
      </dsp:nvSpPr>
      <dsp:spPr>
        <a:xfrm>
          <a:off x="0" y="8729"/>
          <a:ext cx="4046541" cy="4046541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00B773-2364-493B-B686-C9AF533629BD}">
      <dsp:nvSpPr>
        <dsp:cNvPr id="0" name=""/>
        <dsp:cNvSpPr/>
      </dsp:nvSpPr>
      <dsp:spPr>
        <a:xfrm>
          <a:off x="2023270" y="8729"/>
          <a:ext cx="4720965" cy="404654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b="0" i="0" u="none" strike="noStrike" kern="1200" baseline="0" dirty="0" smtClean="0">
              <a:solidFill>
                <a:prstClr val="black"/>
              </a:solidFill>
              <a:latin typeface="Corbel" panose="020B0503020204020204" pitchFamily="34" charset="0"/>
            </a:rPr>
            <a:t>Закажите плавучий</a:t>
          </a:r>
          <a:r>
            <a:rPr lang="ru-RU" sz="2800" b="0" i="0" u="none" strike="noStrike" kern="1200" dirty="0" smtClean="0">
              <a:solidFill>
                <a:prstClr val="black"/>
              </a:solidFill>
              <a:latin typeface="Corbel" panose="020B0503020204020204" pitchFamily="34" charset="0"/>
            </a:rPr>
            <a:t> дом</a:t>
          </a:r>
          <a:endParaRPr lang="ru-RU" sz="2800" kern="1200" dirty="0"/>
        </a:p>
      </dsp:txBody>
      <dsp:txXfrm>
        <a:off x="2023270" y="8729"/>
        <a:ext cx="2360482" cy="1213965"/>
      </dsp:txXfrm>
    </dsp:sp>
    <dsp:sp modelId="{7977054A-CCC1-4A04-9178-E8C8223C71C8}">
      <dsp:nvSpPr>
        <dsp:cNvPr id="0" name=""/>
        <dsp:cNvSpPr/>
      </dsp:nvSpPr>
      <dsp:spPr>
        <a:xfrm>
          <a:off x="708146" y="1222694"/>
          <a:ext cx="2630249" cy="263024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9FEBC5-971C-4CD0-9CC6-8172B6CE42B8}">
      <dsp:nvSpPr>
        <dsp:cNvPr id="0" name=""/>
        <dsp:cNvSpPr/>
      </dsp:nvSpPr>
      <dsp:spPr>
        <a:xfrm>
          <a:off x="2023270" y="1222694"/>
          <a:ext cx="4720965" cy="26302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b="0" i="0" u="none" strike="noStrike" kern="1200" baseline="0" dirty="0" smtClean="0">
              <a:solidFill>
                <a:prstClr val="black"/>
              </a:solidFill>
              <a:latin typeface="Corbel" panose="020B0503020204020204" pitchFamily="34" charset="0"/>
            </a:rPr>
            <a:t>Упакуйте вещи</a:t>
          </a:r>
          <a:endParaRPr lang="ru-RU" sz="2800" kern="1200" dirty="0"/>
        </a:p>
      </dsp:txBody>
      <dsp:txXfrm>
        <a:off x="2023270" y="1222694"/>
        <a:ext cx="2360482" cy="1213961"/>
      </dsp:txXfrm>
    </dsp:sp>
    <dsp:sp modelId="{B66FC5B3-201F-4C11-BFBC-CABE08203BE6}">
      <dsp:nvSpPr>
        <dsp:cNvPr id="0" name=""/>
        <dsp:cNvSpPr/>
      </dsp:nvSpPr>
      <dsp:spPr>
        <a:xfrm>
          <a:off x="1416290" y="2436655"/>
          <a:ext cx="1213961" cy="1213961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95AB3F-2A7E-4F1D-8860-F3FC442932CF}">
      <dsp:nvSpPr>
        <dsp:cNvPr id="0" name=""/>
        <dsp:cNvSpPr/>
      </dsp:nvSpPr>
      <dsp:spPr>
        <a:xfrm>
          <a:off x="2023270" y="2436655"/>
          <a:ext cx="4720965" cy="121396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b="0" i="0" u="none" strike="noStrike" kern="1200" baseline="0" dirty="0" smtClean="0">
              <a:solidFill>
                <a:prstClr val="black"/>
              </a:solidFill>
              <a:latin typeface="Corbel" panose="020B0503020204020204" pitchFamily="34" charset="0"/>
            </a:rPr>
            <a:t>Веселитесь!</a:t>
          </a:r>
          <a:endParaRPr lang="ru-RU" sz="2800" kern="1200" dirty="0"/>
        </a:p>
      </dsp:txBody>
      <dsp:txXfrm>
        <a:off x="2023270" y="2436655"/>
        <a:ext cx="2360482" cy="1213961"/>
      </dsp:txXfrm>
    </dsp:sp>
    <dsp:sp modelId="{C38F8B68-7EB7-455E-B953-269F34FD9755}">
      <dsp:nvSpPr>
        <dsp:cNvPr id="0" name=""/>
        <dsp:cNvSpPr/>
      </dsp:nvSpPr>
      <dsp:spPr>
        <a:xfrm>
          <a:off x="4383753" y="8729"/>
          <a:ext cx="2360482" cy="1213965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3200" kern="120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3200" kern="1200"/>
        </a:p>
      </dsp:txBody>
      <dsp:txXfrm>
        <a:off x="4383753" y="8729"/>
        <a:ext cx="2360482" cy="1213965"/>
      </dsp:txXfrm>
    </dsp:sp>
    <dsp:sp modelId="{B952CAD1-4160-455C-9156-F7266D52ACA4}">
      <dsp:nvSpPr>
        <dsp:cNvPr id="0" name=""/>
        <dsp:cNvSpPr/>
      </dsp:nvSpPr>
      <dsp:spPr>
        <a:xfrm>
          <a:off x="4383753" y="1222694"/>
          <a:ext cx="2360482" cy="1213961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3200" kern="120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3200" kern="1200"/>
        </a:p>
      </dsp:txBody>
      <dsp:txXfrm>
        <a:off x="4383753" y="1222694"/>
        <a:ext cx="2360482" cy="1213961"/>
      </dsp:txXfrm>
    </dsp:sp>
    <dsp:sp modelId="{E276FCA9-EC9C-46E0-B996-F0D99083CF09}">
      <dsp:nvSpPr>
        <dsp:cNvPr id="0" name=""/>
        <dsp:cNvSpPr/>
      </dsp:nvSpPr>
      <dsp:spPr>
        <a:xfrm>
          <a:off x="4383753" y="2436655"/>
          <a:ext cx="2360482" cy="1213961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3200" kern="120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3200" kern="1200"/>
        </a:p>
      </dsp:txBody>
      <dsp:txXfrm>
        <a:off x="4383753" y="2436655"/>
        <a:ext cx="2360482" cy="12139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Houseboat Vacations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01/01/2015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2D56DD-E52B-4BE6-949E-985F1A717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85696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Houseboat Vacations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01/01/2015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AEAF6-14AB-40A5-8671-EAA33A540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32757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01/01/2015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4AEAF6-14AB-40A5-8671-EAA33A540897}" type="slidenum">
              <a:rPr lang="en-US" smtClean="0"/>
              <a:t>1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Houseboat Vacations</a:t>
            </a:r>
          </a:p>
        </p:txBody>
      </p:sp>
    </p:spTree>
    <p:extLst>
      <p:ext uri="{BB962C8B-B14F-4D97-AF65-F5344CB8AC3E}">
        <p14:creationId xmlns:p14="http://schemas.microsoft.com/office/powerpoint/2010/main" val="459164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01/01/2015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4AEAF6-14AB-40A5-8671-EAA33A540897}" type="slidenum">
              <a:rPr lang="en-US" smtClean="0"/>
              <a:t>4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Houseboat Vacations</a:t>
            </a:r>
          </a:p>
        </p:txBody>
      </p:sp>
    </p:spTree>
    <p:extLst>
      <p:ext uri="{BB962C8B-B14F-4D97-AF65-F5344CB8AC3E}">
        <p14:creationId xmlns:p14="http://schemas.microsoft.com/office/powerpoint/2010/main" val="1213283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01/01/2015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71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01/01/2015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919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01/01/2015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467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01/01/2015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6678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01/01/2015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691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01/01/2015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01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01/01/2015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126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01/01/2015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792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01/01/2015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838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01/01/2015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4E26-A447-45E9-B9BE-458F5664B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525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3491" y="796631"/>
            <a:ext cx="6251304" cy="2700706"/>
          </a:xfrm>
        </p:spPr>
        <p:txBody>
          <a:bodyPr bIns="0"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3491" y="3497337"/>
            <a:ext cx="6251304" cy="1011489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01/01/2015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3490" y="329308"/>
            <a:ext cx="3719283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7760" y="798973"/>
            <a:ext cx="802005" cy="503578"/>
          </a:xfrm>
        </p:spPr>
        <p:txBody>
          <a:bodyPr/>
          <a:lstStyle/>
          <a:p>
            <a:fld id="{AF27A880-D5B2-4076-B266-C2F2A9E7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624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01/01/2015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5006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01/01/2015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087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2" y="1756130"/>
            <a:ext cx="6251302" cy="1952270"/>
          </a:xfrm>
        </p:spPr>
        <p:txBody>
          <a:bodyPr anchor="b">
            <a:norm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4318" y="3708400"/>
            <a:ext cx="6251302" cy="1110725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01/01/2015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991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25130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1" y="2013936"/>
            <a:ext cx="2965632" cy="34375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9162" y="2013936"/>
            <a:ext cx="2965424" cy="34375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01/01/2015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941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2513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2965631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2965631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9270" y="2023004"/>
            <a:ext cx="2965523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9270" y="2821491"/>
            <a:ext cx="2965523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01/01/2015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1809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01/01/2015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924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01/01/2015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956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406519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506719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1501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01/01/2015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303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996501" y="482171"/>
            <a:ext cx="3511387" cy="5149101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9" y="1129513"/>
            <a:ext cx="308049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 defTabSz="914400">
              <a:spcBef>
                <a:spcPts val="1800"/>
              </a:spcBef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07607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082905" cy="320123"/>
          </a:xfrm>
        </p:spPr>
        <p:txBody>
          <a:bodyPr/>
          <a:lstStyle>
            <a:lvl1pPr algn="l">
              <a:defRPr/>
            </a:lvl1pPr>
          </a:lstStyle>
          <a:p>
            <a:r>
              <a:rPr lang="ru-RU"/>
              <a:t>01/01/2015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08208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481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01/01/2015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072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2373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2" y="798974"/>
            <a:ext cx="4985762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01/01/2015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760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01/01/2015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96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01/01/2015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22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01/01/2015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15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01/01/2015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395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01/01/2015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33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01/01/2015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12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01/01/2015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57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4.jp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ru-RU"/>
              <a:t>01/01/2015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F27A880-D5B2-4076-B266-C2F2A9E7EB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18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  <p:sldLayoutId id="2147483759" r:id="rId17"/>
    <p:sldLayoutId id="2147483760" r:id="rId18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622291"/>
            <a:ext cx="9144000" cy="251227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9" b="-2769"/>
          <a:stretch/>
        </p:blipFill>
        <p:spPr>
          <a:xfrm>
            <a:off x="0" y="6135624"/>
            <a:ext cx="9144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251303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25130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2650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01/01/2015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3719283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F27A880-D5B2-4076-B266-C2F2A9E7EBD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4768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021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hf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6828" y="4279052"/>
            <a:ext cx="5210345" cy="1028700"/>
          </a:xfrm>
        </p:spPr>
        <p:txBody>
          <a:bodyPr>
            <a:noAutofit/>
          </a:bodyPr>
          <a:lstStyle/>
          <a:p>
            <a:pPr algn="ctr"/>
            <a:r>
              <a:rPr lang="ru-RU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Отдых на пустынном озере</a:t>
            </a:r>
            <a:endParaRPr lang="en-US" sz="6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545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отдыха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Кемпинг</a:t>
            </a:r>
            <a:endParaRPr lang="en-US" dirty="0"/>
          </a:p>
          <a:p>
            <a:r>
              <a:rPr lang="ru-RU" dirty="0"/>
              <a:t>плавучий дом</a:t>
            </a:r>
            <a:endParaRPr lang="en-US" dirty="0"/>
          </a:p>
          <a:p>
            <a:r>
              <a:rPr lang="ru-RU" dirty="0" err="1"/>
              <a:t>Кондо</a:t>
            </a:r>
            <a:r>
              <a:rPr lang="ru-RU" dirty="0"/>
              <a:t>/Гостиницы</a:t>
            </a:r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811FC637-8E7D-4318-B22D-41068B915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4E26-A447-45E9-B9BE-458F5664BB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75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кемпинг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Равнина </a:t>
            </a:r>
            <a:r>
              <a:rPr lang="ru-RU" dirty="0" err="1"/>
              <a:t>джек</a:t>
            </a:r>
            <a:r>
              <a:rPr lang="ru-RU" dirty="0"/>
              <a:t> </a:t>
            </a:r>
            <a:r>
              <a:rPr lang="ru-RU" dirty="0" err="1"/>
              <a:t>рэббит</a:t>
            </a:r>
            <a:r>
              <a:rPr lang="ru-RU" dirty="0"/>
              <a:t> – 50 мест для палаток</a:t>
            </a:r>
            <a:endParaRPr lang="en-US" dirty="0"/>
          </a:p>
          <a:p>
            <a:r>
              <a:rPr lang="ru-RU" dirty="0"/>
              <a:t>Лагерь </a:t>
            </a:r>
            <a:r>
              <a:rPr lang="ru-RU" dirty="0" err="1"/>
              <a:t>лейк</a:t>
            </a:r>
            <a:r>
              <a:rPr lang="ru-RU" dirty="0"/>
              <a:t> вью</a:t>
            </a:r>
            <a:r>
              <a:rPr lang="en-US" dirty="0"/>
              <a:t> – 62 </a:t>
            </a:r>
            <a:r>
              <a:rPr lang="ru-RU" dirty="0"/>
              <a:t>места</a:t>
            </a:r>
            <a:r>
              <a:rPr lang="en-US" dirty="0"/>
              <a:t> </a:t>
            </a:r>
            <a:r>
              <a:rPr lang="ru-RU" dirty="0"/>
              <a:t>для палаток и </a:t>
            </a:r>
            <a:r>
              <a:rPr lang="ru-RU" dirty="0" err="1"/>
              <a:t>автодомов</a:t>
            </a:r>
            <a:endParaRPr lang="en-US" dirty="0"/>
          </a:p>
          <a:p>
            <a:r>
              <a:rPr lang="ru-RU" dirty="0"/>
              <a:t>Биг рок</a:t>
            </a:r>
            <a:r>
              <a:rPr lang="en-US" dirty="0"/>
              <a:t> – 47 </a:t>
            </a:r>
            <a:r>
              <a:rPr lang="ru-RU" dirty="0"/>
              <a:t>мест для </a:t>
            </a:r>
            <a:r>
              <a:rPr lang="ru-RU" dirty="0" err="1"/>
              <a:t>автодомов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284" y="3818275"/>
            <a:ext cx="3608917" cy="270668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6A267EC2-6189-4A73-B8C9-53C3DF0F2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4E26-A447-45E9-B9BE-458F5664BB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71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257300"/>
          </a:xfrm>
        </p:spPr>
        <p:txBody>
          <a:bodyPr>
            <a:normAutofit fontScale="90000"/>
          </a:bodyPr>
          <a:lstStyle/>
          <a:p>
            <a:r>
              <a:rPr lang="ru-RU" dirty="0"/>
              <a:t>Зачем арендовать дом на воде</a:t>
            </a:r>
            <a:r>
              <a:rPr lang="en-US" dirty="0"/>
              <a:t>?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xmlns="" id="{B795E742-7266-4DB8-AE43-78526499D2D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413" y="1891338"/>
            <a:ext cx="4649787" cy="2618123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257550" cy="3811588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000" dirty="0"/>
              <a:t>Доступно по сравнению с отдыхом в гостинице</a:t>
            </a:r>
            <a:r>
              <a:rPr lang="en-US" sz="2000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000" dirty="0"/>
              <a:t>Роскошно по сравнению с кемпинг</a:t>
            </a:r>
            <a:r>
              <a:rPr lang="en-US" sz="2000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000" dirty="0"/>
              <a:t>Варианты аренды (</a:t>
            </a:r>
            <a:r>
              <a:rPr lang="ru-RU" sz="2000" dirty="0" err="1"/>
              <a:t>т.Е.</a:t>
            </a:r>
            <a:r>
              <a:rPr lang="ru-RU" sz="2000" dirty="0"/>
              <a:t> Лодок, водных мотоциклов)</a:t>
            </a:r>
            <a:r>
              <a:rPr lang="en-US" sz="2000" dirty="0"/>
              <a:t>.</a:t>
            </a:r>
          </a:p>
          <a:p>
            <a:endParaRPr lang="en-US" sz="20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A473B548-CD05-44D1-B1A2-5912FCB83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36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24640"/>
            <a:ext cx="7886700" cy="1325563"/>
          </a:xfrm>
        </p:spPr>
        <p:txBody>
          <a:bodyPr/>
          <a:lstStyle/>
          <a:p>
            <a:r>
              <a:rPr lang="ru-RU" dirty="0" err="1"/>
              <a:t>Кондо</a:t>
            </a:r>
            <a:r>
              <a:rPr lang="ru-RU" dirty="0"/>
              <a:t> и отели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28651" y="1944697"/>
            <a:ext cx="18288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ru-RU" dirty="0" err="1"/>
              <a:t>Кондо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r>
              <a:rPr lang="ru-RU" dirty="0"/>
              <a:t>отели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r>
              <a:rPr lang="ru-RU" dirty="0"/>
              <a:t>хостелы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4295771" y="1893099"/>
            <a:ext cx="4376742" cy="440293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ru-RU" dirty="0"/>
              <a:t>Роскошные номера с кухнями, гостиными и отдельными спальнями</a:t>
            </a:r>
            <a:r>
              <a:rPr lang="en-US" dirty="0"/>
              <a:t>.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ru-RU" dirty="0"/>
              <a:t>Доступное жилье с холодильником и микроволновой печью.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ru-RU" dirty="0"/>
              <a:t>Недорогие двухъярусные кровати с общими ванными комнатами и кухней.</a:t>
            </a:r>
            <a:endParaRPr lang="en-US" dirty="0"/>
          </a:p>
        </p:txBody>
      </p:sp>
      <p:sp>
        <p:nvSpPr>
          <p:cNvPr id="10" name="Полилиния: фигура 9">
            <a:extLst>
              <a:ext uri="{FF2B5EF4-FFF2-40B4-BE49-F238E27FC236}">
                <a16:creationId xmlns:a16="http://schemas.microsoft.com/office/drawing/2014/main" xmlns="" id="{5DE3A6E6-B15C-4FD6-A772-728C178B0B7A}"/>
              </a:ext>
            </a:extLst>
          </p:cNvPr>
          <p:cNvSpPr/>
          <p:nvPr/>
        </p:nvSpPr>
        <p:spPr>
          <a:xfrm>
            <a:off x="2905112" y="1988944"/>
            <a:ext cx="913490" cy="3341717"/>
          </a:xfrm>
          <a:custGeom>
            <a:avLst/>
            <a:gdLst>
              <a:gd name="connsiteX0" fmla="*/ 0 w 913490"/>
              <a:gd name="connsiteY0" fmla="*/ 3190498 h 3341717"/>
              <a:gd name="connsiteX1" fmla="*/ 913490 w 913490"/>
              <a:gd name="connsiteY1" fmla="*/ 3190498 h 3341717"/>
              <a:gd name="connsiteX2" fmla="*/ 913490 w 913490"/>
              <a:gd name="connsiteY2" fmla="*/ 3341717 h 3341717"/>
              <a:gd name="connsiteX3" fmla="*/ 0 w 913490"/>
              <a:gd name="connsiteY3" fmla="*/ 3341717 h 3341717"/>
              <a:gd name="connsiteX4" fmla="*/ 0 w 913490"/>
              <a:gd name="connsiteY4" fmla="*/ 2963670 h 3341717"/>
              <a:gd name="connsiteX5" fmla="*/ 913490 w 913490"/>
              <a:gd name="connsiteY5" fmla="*/ 2963670 h 3341717"/>
              <a:gd name="connsiteX6" fmla="*/ 913490 w 913490"/>
              <a:gd name="connsiteY6" fmla="*/ 3114889 h 3341717"/>
              <a:gd name="connsiteX7" fmla="*/ 0 w 913490"/>
              <a:gd name="connsiteY7" fmla="*/ 3114889 h 3341717"/>
              <a:gd name="connsiteX8" fmla="*/ 0 w 913490"/>
              <a:gd name="connsiteY8" fmla="*/ 1708663 h 3341717"/>
              <a:gd name="connsiteX9" fmla="*/ 913490 w 913490"/>
              <a:gd name="connsiteY9" fmla="*/ 1708663 h 3341717"/>
              <a:gd name="connsiteX10" fmla="*/ 913490 w 913490"/>
              <a:gd name="connsiteY10" fmla="*/ 1859882 h 3341717"/>
              <a:gd name="connsiteX11" fmla="*/ 0 w 913490"/>
              <a:gd name="connsiteY11" fmla="*/ 1859882 h 3341717"/>
              <a:gd name="connsiteX12" fmla="*/ 0 w 913490"/>
              <a:gd name="connsiteY12" fmla="*/ 1481835 h 3341717"/>
              <a:gd name="connsiteX13" fmla="*/ 913490 w 913490"/>
              <a:gd name="connsiteY13" fmla="*/ 1481835 h 3341717"/>
              <a:gd name="connsiteX14" fmla="*/ 913490 w 913490"/>
              <a:gd name="connsiteY14" fmla="*/ 1633054 h 3341717"/>
              <a:gd name="connsiteX15" fmla="*/ 0 w 913490"/>
              <a:gd name="connsiteY15" fmla="*/ 1633054 h 3341717"/>
              <a:gd name="connsiteX16" fmla="*/ 0 w 913490"/>
              <a:gd name="connsiteY16" fmla="*/ 226828 h 3341717"/>
              <a:gd name="connsiteX17" fmla="*/ 913490 w 913490"/>
              <a:gd name="connsiteY17" fmla="*/ 226828 h 3341717"/>
              <a:gd name="connsiteX18" fmla="*/ 913490 w 913490"/>
              <a:gd name="connsiteY18" fmla="*/ 378047 h 3341717"/>
              <a:gd name="connsiteX19" fmla="*/ 0 w 913490"/>
              <a:gd name="connsiteY19" fmla="*/ 378047 h 3341717"/>
              <a:gd name="connsiteX20" fmla="*/ 0 w 913490"/>
              <a:gd name="connsiteY20" fmla="*/ 0 h 3341717"/>
              <a:gd name="connsiteX21" fmla="*/ 913490 w 913490"/>
              <a:gd name="connsiteY21" fmla="*/ 0 h 3341717"/>
              <a:gd name="connsiteX22" fmla="*/ 913490 w 913490"/>
              <a:gd name="connsiteY22" fmla="*/ 151219 h 3341717"/>
              <a:gd name="connsiteX23" fmla="*/ 0 w 913490"/>
              <a:gd name="connsiteY23" fmla="*/ 151219 h 334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3490" h="3341717">
                <a:moveTo>
                  <a:pt x="0" y="3190498"/>
                </a:moveTo>
                <a:lnTo>
                  <a:pt x="913490" y="3190498"/>
                </a:lnTo>
                <a:lnTo>
                  <a:pt x="913490" y="3341717"/>
                </a:lnTo>
                <a:lnTo>
                  <a:pt x="0" y="3341717"/>
                </a:lnTo>
                <a:close/>
                <a:moveTo>
                  <a:pt x="0" y="2963670"/>
                </a:moveTo>
                <a:lnTo>
                  <a:pt x="913490" y="2963670"/>
                </a:lnTo>
                <a:lnTo>
                  <a:pt x="913490" y="3114889"/>
                </a:lnTo>
                <a:lnTo>
                  <a:pt x="0" y="3114889"/>
                </a:lnTo>
                <a:close/>
                <a:moveTo>
                  <a:pt x="0" y="1708663"/>
                </a:moveTo>
                <a:lnTo>
                  <a:pt x="913490" y="1708663"/>
                </a:lnTo>
                <a:lnTo>
                  <a:pt x="913490" y="1859882"/>
                </a:lnTo>
                <a:lnTo>
                  <a:pt x="0" y="1859882"/>
                </a:lnTo>
                <a:close/>
                <a:moveTo>
                  <a:pt x="0" y="1481835"/>
                </a:moveTo>
                <a:lnTo>
                  <a:pt x="913490" y="1481835"/>
                </a:lnTo>
                <a:lnTo>
                  <a:pt x="913490" y="1633054"/>
                </a:lnTo>
                <a:lnTo>
                  <a:pt x="0" y="1633054"/>
                </a:lnTo>
                <a:close/>
                <a:moveTo>
                  <a:pt x="0" y="226828"/>
                </a:moveTo>
                <a:lnTo>
                  <a:pt x="913490" y="226828"/>
                </a:lnTo>
                <a:lnTo>
                  <a:pt x="913490" y="378047"/>
                </a:lnTo>
                <a:lnTo>
                  <a:pt x="0" y="378047"/>
                </a:lnTo>
                <a:close/>
                <a:moveTo>
                  <a:pt x="0" y="0"/>
                </a:moveTo>
                <a:lnTo>
                  <a:pt x="913490" y="0"/>
                </a:lnTo>
                <a:lnTo>
                  <a:pt x="913490" y="151219"/>
                </a:lnTo>
                <a:lnTo>
                  <a:pt x="0" y="151219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97609ED4-0CFE-491E-8676-7ED3196A1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58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снаряжения</a:t>
            </a:r>
            <a:endParaRPr lang="en-US" dirty="0"/>
          </a:p>
        </p:txBody>
      </p:sp>
      <p:graphicFrame>
        <p:nvGraphicFramePr>
          <p:cNvPr id="7" name="Wakeboard Chart" title="Wakeboard Chart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13812809"/>
              </p:ext>
            </p:extLst>
          </p:nvPr>
        </p:nvGraphicFramePr>
        <p:xfrm>
          <a:off x="3808413" y="609600"/>
          <a:ext cx="4649787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график</a:t>
            </a:r>
            <a:r>
              <a:rPr lang="en-US" dirty="0"/>
              <a:t> 1.  </a:t>
            </a:r>
            <a:r>
              <a:rPr lang="ru-RU" dirty="0"/>
              <a:t>аренда </a:t>
            </a:r>
            <a:r>
              <a:rPr lang="ru-RU" dirty="0" err="1"/>
              <a:t>вейкбордов</a:t>
            </a:r>
            <a:endParaRPr lang="en-US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4092FC9D-4967-40CC-8000-5772AC12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02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u="none" strike="noStrike" baseline="0" dirty="0">
                <a:solidFill>
                  <a:prstClr val="black"/>
                </a:solidFill>
                <a:latin typeface="Corbel" panose="020B0503020204020204" pitchFamily="34" charset="0"/>
              </a:rPr>
              <a:t>Планирование</a:t>
            </a:r>
            <a:endParaRPr lang="en-US" b="0" i="0" u="none" strike="noStrike" baseline="0" dirty="0">
              <a:solidFill>
                <a:prstClr val="black"/>
              </a:solidFill>
              <a:latin typeface="Corbel" panose="020B0503020204020204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C17A4462-23B0-4E8F-8634-246F25B25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4E26-A447-45E9-B9BE-458F5664BBA3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3569951867"/>
              </p:ext>
            </p:extLst>
          </p:nvPr>
        </p:nvGraphicFramePr>
        <p:xfrm>
          <a:off x="880056" y="2001838"/>
          <a:ext cx="674423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738211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43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12822</TotalTime>
  <Words>135</Words>
  <Application>Microsoft Office PowerPoint</Application>
  <PresentationFormat>Экран (4:3)</PresentationFormat>
  <Paragraphs>43</Paragraphs>
  <Slides>7</Slides>
  <Notes>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7</vt:i4>
      </vt:variant>
      <vt:variant>
        <vt:lpstr>Произвольные показы</vt:lpstr>
      </vt:variant>
      <vt:variant>
        <vt:i4>1</vt:i4>
      </vt:variant>
    </vt:vector>
  </HeadingPairs>
  <TitlesOfParts>
    <vt:vector size="15" baseType="lpstr">
      <vt:lpstr>Arial</vt:lpstr>
      <vt:lpstr>Calibri</vt:lpstr>
      <vt:lpstr>Corbel</vt:lpstr>
      <vt:lpstr>Rockwell</vt:lpstr>
      <vt:lpstr>Tw Cen MT</vt:lpstr>
      <vt:lpstr>Droplet</vt:lpstr>
      <vt:lpstr>Gallery</vt:lpstr>
      <vt:lpstr>Отдых на пустынном озере</vt:lpstr>
      <vt:lpstr>Виды отдыха</vt:lpstr>
      <vt:lpstr>кемпинг</vt:lpstr>
      <vt:lpstr>Зачем арендовать дом на воде?</vt:lpstr>
      <vt:lpstr>Кондо и отели</vt:lpstr>
      <vt:lpstr>Пример снаряжения</vt:lpstr>
      <vt:lpstr>Планирование</vt:lpstr>
      <vt:lpstr>Intro</vt:lpstr>
    </vt:vector>
  </TitlesOfParts>
  <Company>IT Learning Consulting, LLC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Vacations</dc:subject>
  <dc:creator>Sam Bellows</dc:creator>
  <cp:lastModifiedBy>Богомолов Дмитрий Вячеславович</cp:lastModifiedBy>
  <cp:revision>129</cp:revision>
  <dcterms:created xsi:type="dcterms:W3CDTF">2014-10-31T20:19:00Z</dcterms:created>
  <dcterms:modified xsi:type="dcterms:W3CDTF">2022-03-10T06:51:51Z</dcterms:modified>
  <cp:contentStatus>Final Draft</cp:contentStatus>
</cp:coreProperties>
</file>