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864" r:id="rId1"/>
  </p:sldMasterIdLst>
  <p:sldIdLst>
    <p:sldId id="256" r:id="rId2"/>
    <p:sldId id="259" r:id="rId3"/>
    <p:sldId id="263" r:id="rId4"/>
    <p:sldId id="264" r:id="rId5"/>
    <p:sldId id="261" r:id="rId6"/>
    <p:sldId id="262" r:id="rId7"/>
  </p:sldIdLst>
  <p:sldSz cx="12179300" cy="9134475" type="ledg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Автор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Светлый стиль 3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6" autoAdjust="0"/>
    <p:restoredTop sz="94660"/>
  </p:normalViewPr>
  <p:slideViewPr>
    <p:cSldViewPr snapToGrid="0">
      <p:cViewPr varScale="1">
        <p:scale>
          <a:sx n="55" d="100"/>
          <a:sy n="55" d="100"/>
        </p:scale>
        <p:origin x="11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ru-RU" sz="2128" b="1" i="0" u="none" strike="noStrike" baseline="0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Стандарты сотовых данных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Макс. скорость загрузки (Мбит/с)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tint val="96000"/>
                    <a:lumMod val="102000"/>
                  </a:schemeClr>
                </a:gs>
                <a:gs pos="100000">
                  <a:schemeClr val="accent6">
                    <a:shade val="88000"/>
                    <a:lumMod val="94000"/>
                  </a:schemeClr>
                </a:gs>
              </a:gsLst>
              <a:path path="circle">
                <a:fillToRect l="50000" t="100000" r="100000" b="50000"/>
              </a:path>
            </a:gradFill>
            <a:ln>
              <a:noFill/>
            </a:ln>
            <a:effectLst>
              <a:outerShdw blurRad="38100" dist="25400" dir="5400000" rotWithShape="0">
                <a:srgbClr val="000000">
                  <a:alpha val="64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>
                <a:rot lat="0" lon="0" rev="1200000"/>
              </a:lightRig>
            </a:scene3d>
            <a:sp3d>
              <a:bevelT w="25400" h="12700"/>
            </a:sp3d>
          </c:spPr>
          <c:invertIfNegative val="0"/>
          <c:cat>
            <c:strRef>
              <c:f>Лист1!$A$2:$A$11</c:f>
              <c:strCache>
                <c:ptCount val="10"/>
                <c:pt idx="0">
                  <c:v>GPRS</c:v>
                </c:pt>
                <c:pt idx="1">
                  <c:v>EDGE</c:v>
                </c:pt>
                <c:pt idx="2">
                  <c:v>UMTS</c:v>
                </c:pt>
                <c:pt idx="3">
                  <c:v>W-CDMA</c:v>
                </c:pt>
                <c:pt idx="4">
                  <c:v>HSPA 3.6</c:v>
                </c:pt>
                <c:pt idx="5">
                  <c:v>HSPA 7.2</c:v>
                </c:pt>
                <c:pt idx="6">
                  <c:v>HSPA 14</c:v>
                </c:pt>
                <c:pt idx="7">
                  <c:v>HSPA+</c:v>
                </c:pt>
                <c:pt idx="8">
                  <c:v>WiMax</c:v>
                </c:pt>
                <c:pt idx="9">
                  <c:v>LTE</c:v>
                </c:pt>
              </c:strCache>
            </c:strRef>
          </c:cat>
          <c:val>
            <c:numRef>
              <c:f>Лист1!$B$2:$B$11</c:f>
              <c:numCache>
                <c:formatCode>General</c:formatCode>
                <c:ptCount val="10"/>
                <c:pt idx="0">
                  <c:v>0.114</c:v>
                </c:pt>
                <c:pt idx="1">
                  <c:v>0.38400000000000001</c:v>
                </c:pt>
                <c:pt idx="2">
                  <c:v>0.38400000000000001</c:v>
                </c:pt>
                <c:pt idx="3">
                  <c:v>2</c:v>
                </c:pt>
                <c:pt idx="4">
                  <c:v>3.6</c:v>
                </c:pt>
                <c:pt idx="5">
                  <c:v>7.2</c:v>
                </c:pt>
                <c:pt idx="6">
                  <c:v>14</c:v>
                </c:pt>
                <c:pt idx="7">
                  <c:v>56</c:v>
                </c:pt>
                <c:pt idx="8">
                  <c:v>6</c:v>
                </c:pt>
                <c:pt idx="9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099-4DAF-84DA-1666B8DCCD9C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Макс. скорость отдачи (Мбит/с)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tint val="96000"/>
                    <a:lumMod val="102000"/>
                  </a:schemeClr>
                </a:gs>
                <a:gs pos="100000">
                  <a:schemeClr val="accent5">
                    <a:shade val="88000"/>
                    <a:lumMod val="94000"/>
                  </a:schemeClr>
                </a:gs>
              </a:gsLst>
              <a:path path="circle">
                <a:fillToRect l="50000" t="100000" r="100000" b="50000"/>
              </a:path>
            </a:gradFill>
            <a:ln>
              <a:noFill/>
            </a:ln>
            <a:effectLst>
              <a:outerShdw blurRad="38100" dist="25400" dir="5400000" rotWithShape="0">
                <a:srgbClr val="000000">
                  <a:alpha val="64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>
                <a:rot lat="0" lon="0" rev="1200000"/>
              </a:lightRig>
            </a:scene3d>
            <a:sp3d>
              <a:bevelT w="25400" h="12700"/>
            </a:sp3d>
          </c:spPr>
          <c:invertIfNegative val="0"/>
          <c:cat>
            <c:strRef>
              <c:f>Лист1!$A$2:$A$11</c:f>
              <c:strCache>
                <c:ptCount val="10"/>
                <c:pt idx="0">
                  <c:v>GPRS</c:v>
                </c:pt>
                <c:pt idx="1">
                  <c:v>EDGE</c:v>
                </c:pt>
                <c:pt idx="2">
                  <c:v>UMTS</c:v>
                </c:pt>
                <c:pt idx="3">
                  <c:v>W-CDMA</c:v>
                </c:pt>
                <c:pt idx="4">
                  <c:v>HSPA 3.6</c:v>
                </c:pt>
                <c:pt idx="5">
                  <c:v>HSPA 7.2</c:v>
                </c:pt>
                <c:pt idx="6">
                  <c:v>HSPA 14</c:v>
                </c:pt>
                <c:pt idx="7">
                  <c:v>HSPA+</c:v>
                </c:pt>
                <c:pt idx="8">
                  <c:v>WiMax</c:v>
                </c:pt>
                <c:pt idx="9">
                  <c:v>LTE</c:v>
                </c:pt>
              </c:strCache>
            </c:strRef>
          </c:cat>
          <c:val>
            <c:numRef>
              <c:f>Лист1!$C$2:$C$11</c:f>
              <c:numCache>
                <c:formatCode>General</c:formatCode>
                <c:ptCount val="10"/>
                <c:pt idx="0">
                  <c:v>0.02</c:v>
                </c:pt>
                <c:pt idx="1">
                  <c:v>0.06</c:v>
                </c:pt>
                <c:pt idx="2">
                  <c:v>6.4000000000000001E-2</c:v>
                </c:pt>
                <c:pt idx="3">
                  <c:v>0.153</c:v>
                </c:pt>
                <c:pt idx="4">
                  <c:v>0.34799999999999998</c:v>
                </c:pt>
                <c:pt idx="5">
                  <c:v>2</c:v>
                </c:pt>
                <c:pt idx="6">
                  <c:v>5.7</c:v>
                </c:pt>
                <c:pt idx="7">
                  <c:v>22</c:v>
                </c:pt>
                <c:pt idx="8">
                  <c:v>1</c:v>
                </c:pt>
                <c:pt idx="9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099-4DAF-84DA-1666B8DCCD9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16966512"/>
        <c:axId val="1316970864"/>
      </c:barChart>
      <c:catAx>
        <c:axId val="13169665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316970864"/>
        <c:crosses val="autoZero"/>
        <c:auto val="1"/>
        <c:lblAlgn val="ctr"/>
        <c:lblOffset val="100"/>
        <c:noMultiLvlLbl val="0"/>
      </c:catAx>
      <c:valAx>
        <c:axId val="13169708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3169665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ru-RU"/>
              <a:t>Стандарты беспроводной сети </a:t>
            </a:r>
            <a:r>
              <a:rPr lang="en-US"/>
              <a:t>IEEE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Макс. скорость передачи (Мбит/с)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tint val="96000"/>
                    <a:lumMod val="102000"/>
                  </a:schemeClr>
                </a:gs>
                <a:gs pos="100000">
                  <a:schemeClr val="accent6">
                    <a:shade val="88000"/>
                    <a:lumMod val="94000"/>
                  </a:schemeClr>
                </a:gs>
              </a:gsLst>
              <a:path path="circle">
                <a:fillToRect l="50000" t="100000" r="100000" b="50000"/>
              </a:path>
            </a:gradFill>
            <a:ln>
              <a:noFill/>
            </a:ln>
            <a:effectLst>
              <a:outerShdw blurRad="38100" dist="25400" dir="5400000" rotWithShape="0">
                <a:srgbClr val="000000">
                  <a:alpha val="64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>
                <a:rot lat="0" lon="0" rev="1200000"/>
              </a:lightRig>
            </a:scene3d>
            <a:sp3d>
              <a:bevelT w="25400" h="12700"/>
            </a:sp3d>
          </c:spPr>
          <c:invertIfNegative val="0"/>
          <c:cat>
            <c:strRef>
              <c:f>Лист1!$A$2:$A$6</c:f>
              <c:strCache>
                <c:ptCount val="5"/>
                <c:pt idx="0">
                  <c:v>802.11a</c:v>
                </c:pt>
                <c:pt idx="1">
                  <c:v>802.11b</c:v>
                </c:pt>
                <c:pt idx="2">
                  <c:v>802.11g</c:v>
                </c:pt>
                <c:pt idx="3">
                  <c:v>802.11n</c:v>
                </c:pt>
                <c:pt idx="4">
                  <c:v>802.11ac</c:v>
                </c:pt>
              </c:strCache>
            </c:strRef>
          </c:cat>
          <c:val>
            <c:numRef>
              <c:f>Лист1!$B$2:$B$6</c:f>
              <c:numCache>
                <c:formatCode>General</c:formatCode>
                <c:ptCount val="5"/>
                <c:pt idx="0">
                  <c:v>54</c:v>
                </c:pt>
                <c:pt idx="1">
                  <c:v>11</c:v>
                </c:pt>
                <c:pt idx="2">
                  <c:v>54</c:v>
                </c:pt>
                <c:pt idx="3">
                  <c:v>600</c:v>
                </c:pt>
                <c:pt idx="4">
                  <c:v>1000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98D-43C4-8079-EF608F0ADC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316961616"/>
        <c:axId val="1316974128"/>
      </c:barChart>
      <c:catAx>
        <c:axId val="13169616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316974128"/>
        <c:crosses val="autoZero"/>
        <c:auto val="1"/>
        <c:lblAlgn val="ctr"/>
        <c:lblOffset val="100"/>
        <c:noMultiLvlLbl val="0"/>
      </c:catAx>
      <c:valAx>
        <c:axId val="13169741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3169616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88DD5BC-0824-4F50-B429-661645A92CB0}" type="doc">
      <dgm:prSet loTypeId="urn:microsoft.com/office/officeart/2005/8/layout/orgChart1" loCatId="hierarchy" qsTypeId="urn:microsoft.com/office/officeart/2005/8/quickstyle/3d6" qsCatId="3D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DF3CB6D4-6F14-41FF-9C5D-296857EFFE27}">
      <dgm:prSet phldrT="[Text]"/>
      <dgm:spPr/>
      <dgm:t>
        <a:bodyPr/>
        <a:lstStyle/>
        <a:p>
          <a:r>
            <a:rPr lang="en-US" dirty="0"/>
            <a:t>Internet</a:t>
          </a:r>
        </a:p>
      </dgm:t>
    </dgm:pt>
    <dgm:pt modelId="{451D69F0-5638-4355-88D0-A3CAB508333E}" type="parTrans" cxnId="{C3653B28-17F4-4F7D-B754-776F809B6AB6}">
      <dgm:prSet/>
      <dgm:spPr/>
      <dgm:t>
        <a:bodyPr/>
        <a:lstStyle/>
        <a:p>
          <a:endParaRPr lang="en-US"/>
        </a:p>
      </dgm:t>
    </dgm:pt>
    <dgm:pt modelId="{B166F7EF-279D-4A52-8B2E-6E54572F26C5}" type="sibTrans" cxnId="{C3653B28-17F4-4F7D-B754-776F809B6AB6}">
      <dgm:prSet/>
      <dgm:spPr/>
      <dgm:t>
        <a:bodyPr/>
        <a:lstStyle/>
        <a:p>
          <a:endParaRPr lang="en-US"/>
        </a:p>
      </dgm:t>
    </dgm:pt>
    <dgm:pt modelId="{8C1D51C2-009D-43F7-B973-4D490A72ABE6}" type="asst">
      <dgm:prSet phldrT="[Text]"/>
      <dgm:spPr/>
      <dgm:t>
        <a:bodyPr/>
        <a:lstStyle/>
        <a:p>
          <a:r>
            <a:rPr lang="en-US" dirty="0"/>
            <a:t>Router</a:t>
          </a:r>
        </a:p>
      </dgm:t>
    </dgm:pt>
    <dgm:pt modelId="{9D35EAA1-EEFD-44C2-BAB2-15E5578190F2}" type="parTrans" cxnId="{D31EF0DA-C2B4-4700-9617-41CF6400F7AE}">
      <dgm:prSet/>
      <dgm:spPr/>
      <dgm:t>
        <a:bodyPr/>
        <a:lstStyle/>
        <a:p>
          <a:endParaRPr lang="en-US"/>
        </a:p>
      </dgm:t>
    </dgm:pt>
    <dgm:pt modelId="{C6563A50-0A3E-4A56-90F9-7C9197A9ADBC}" type="sibTrans" cxnId="{D31EF0DA-C2B4-4700-9617-41CF6400F7AE}">
      <dgm:prSet/>
      <dgm:spPr/>
      <dgm:t>
        <a:bodyPr/>
        <a:lstStyle/>
        <a:p>
          <a:endParaRPr lang="en-US"/>
        </a:p>
      </dgm:t>
    </dgm:pt>
    <dgm:pt modelId="{8041AADB-CB37-4F39-9261-1E659300FA3A}">
      <dgm:prSet phldrT="[Text]"/>
      <dgm:spPr/>
      <dgm:t>
        <a:bodyPr/>
        <a:lstStyle/>
        <a:p>
          <a:r>
            <a:rPr lang="en-US" dirty="0"/>
            <a:t>Switch</a:t>
          </a:r>
        </a:p>
      </dgm:t>
    </dgm:pt>
    <dgm:pt modelId="{3473350B-3D87-4CED-B008-F702351954FD}" type="parTrans" cxnId="{D72C15EF-3450-47E0-9703-90E8D25745D9}">
      <dgm:prSet/>
      <dgm:spPr/>
      <dgm:t>
        <a:bodyPr/>
        <a:lstStyle/>
        <a:p>
          <a:endParaRPr lang="en-US"/>
        </a:p>
      </dgm:t>
    </dgm:pt>
    <dgm:pt modelId="{9910FCF7-30AB-4D4B-A755-32F7EE04220B}" type="sibTrans" cxnId="{D72C15EF-3450-47E0-9703-90E8D25745D9}">
      <dgm:prSet/>
      <dgm:spPr/>
      <dgm:t>
        <a:bodyPr/>
        <a:lstStyle/>
        <a:p>
          <a:endParaRPr lang="en-US"/>
        </a:p>
      </dgm:t>
    </dgm:pt>
    <dgm:pt modelId="{08749CD9-4CB8-4251-B762-1BA82D816424}">
      <dgm:prSet phldrT="[Text]"/>
      <dgm:spPr/>
      <dgm:t>
        <a:bodyPr/>
        <a:lstStyle/>
        <a:p>
          <a:r>
            <a:rPr lang="en-US" dirty="0"/>
            <a:t>Firewall</a:t>
          </a:r>
        </a:p>
      </dgm:t>
    </dgm:pt>
    <dgm:pt modelId="{40409C7B-C2BE-4219-B338-616AF3239983}" type="parTrans" cxnId="{E131CE2D-53B3-4045-A631-AF2AA51D8FF6}">
      <dgm:prSet/>
      <dgm:spPr/>
      <dgm:t>
        <a:bodyPr/>
        <a:lstStyle/>
        <a:p>
          <a:endParaRPr lang="en-US"/>
        </a:p>
      </dgm:t>
    </dgm:pt>
    <dgm:pt modelId="{4FFF0754-8060-4F56-97B8-4FA1BBF667DB}" type="sibTrans" cxnId="{E131CE2D-53B3-4045-A631-AF2AA51D8FF6}">
      <dgm:prSet/>
      <dgm:spPr/>
      <dgm:t>
        <a:bodyPr/>
        <a:lstStyle/>
        <a:p>
          <a:endParaRPr lang="en-US"/>
        </a:p>
      </dgm:t>
    </dgm:pt>
    <dgm:pt modelId="{4E31E2CD-4B9B-4F6B-992B-2BD5C8801804}">
      <dgm:prSet phldrT="[Text]"/>
      <dgm:spPr/>
      <dgm:t>
        <a:bodyPr/>
        <a:lstStyle/>
        <a:p>
          <a:r>
            <a:rPr lang="en-US" dirty="0"/>
            <a:t>Wireless</a:t>
          </a:r>
        </a:p>
      </dgm:t>
    </dgm:pt>
    <dgm:pt modelId="{992CFD50-F996-49BB-971C-1C8DF466BD0C}" type="parTrans" cxnId="{48FC098D-FF85-430C-B05C-61A2D7DA2627}">
      <dgm:prSet/>
      <dgm:spPr/>
      <dgm:t>
        <a:bodyPr/>
        <a:lstStyle/>
        <a:p>
          <a:endParaRPr lang="en-US"/>
        </a:p>
      </dgm:t>
    </dgm:pt>
    <dgm:pt modelId="{3C9FFA15-B642-40C7-B584-EA0CFF2317AB}" type="sibTrans" cxnId="{48FC098D-FF85-430C-B05C-61A2D7DA2627}">
      <dgm:prSet/>
      <dgm:spPr/>
      <dgm:t>
        <a:bodyPr/>
        <a:lstStyle/>
        <a:p>
          <a:endParaRPr lang="en-US"/>
        </a:p>
      </dgm:t>
    </dgm:pt>
    <dgm:pt modelId="{E602C313-7601-4F77-A314-0BC0E139C66D}">
      <dgm:prSet phldrT="[Text]"/>
      <dgm:spPr/>
      <dgm:t>
        <a:bodyPr/>
        <a:lstStyle/>
        <a:p>
          <a:r>
            <a:rPr lang="en-US" dirty="0"/>
            <a:t>LAN</a:t>
          </a:r>
        </a:p>
      </dgm:t>
    </dgm:pt>
    <dgm:pt modelId="{E40B33EF-A6A7-4429-B3FE-5733F1E63ED1}" type="parTrans" cxnId="{A5F9F599-96AD-44DD-84C6-7227A4A573E7}">
      <dgm:prSet/>
      <dgm:spPr/>
      <dgm:t>
        <a:bodyPr/>
        <a:lstStyle/>
        <a:p>
          <a:endParaRPr lang="en-US"/>
        </a:p>
      </dgm:t>
    </dgm:pt>
    <dgm:pt modelId="{FEEBA2AE-C5C6-49BD-868B-250CFE2D0442}" type="sibTrans" cxnId="{A5F9F599-96AD-44DD-84C6-7227A4A573E7}">
      <dgm:prSet/>
      <dgm:spPr/>
      <dgm:t>
        <a:bodyPr/>
        <a:lstStyle/>
        <a:p>
          <a:endParaRPr lang="en-US"/>
        </a:p>
      </dgm:t>
    </dgm:pt>
    <dgm:pt modelId="{D1B9424C-17F0-44F5-BC47-08EFF4C9A376}">
      <dgm:prSet phldrT="[Text]"/>
      <dgm:spPr/>
      <dgm:t>
        <a:bodyPr/>
        <a:lstStyle/>
        <a:p>
          <a:r>
            <a:rPr lang="en-US" dirty="0"/>
            <a:t>Servers</a:t>
          </a:r>
        </a:p>
      </dgm:t>
    </dgm:pt>
    <dgm:pt modelId="{781018CA-92ED-47F0-B0A2-08F3C24A5B64}" type="parTrans" cxnId="{5DE7C5EC-4F82-470F-BB1C-F7C821BE1DC3}">
      <dgm:prSet/>
      <dgm:spPr/>
      <dgm:t>
        <a:bodyPr/>
        <a:lstStyle/>
        <a:p>
          <a:endParaRPr lang="en-US"/>
        </a:p>
      </dgm:t>
    </dgm:pt>
    <dgm:pt modelId="{154A3625-EB8E-4451-AF24-12EBD785068A}" type="sibTrans" cxnId="{5DE7C5EC-4F82-470F-BB1C-F7C821BE1DC3}">
      <dgm:prSet/>
      <dgm:spPr/>
      <dgm:t>
        <a:bodyPr/>
        <a:lstStyle/>
        <a:p>
          <a:endParaRPr lang="en-US"/>
        </a:p>
      </dgm:t>
    </dgm:pt>
    <dgm:pt modelId="{48550FDF-2544-4B39-B5AC-A4F68451EBDB}">
      <dgm:prSet phldrT="[Text]"/>
      <dgm:spPr/>
      <dgm:t>
        <a:bodyPr/>
        <a:lstStyle/>
        <a:p>
          <a:r>
            <a:rPr lang="en-US"/>
            <a:t>Computer</a:t>
          </a:r>
          <a:endParaRPr lang="en-US" dirty="0"/>
        </a:p>
      </dgm:t>
    </dgm:pt>
    <dgm:pt modelId="{9F7EF1AB-3B64-477B-ABD2-18AB79C6A965}" type="parTrans" cxnId="{1ACBE48E-5E83-4611-9D8B-A34D54E7F650}">
      <dgm:prSet/>
      <dgm:spPr/>
      <dgm:t>
        <a:bodyPr/>
        <a:lstStyle/>
        <a:p>
          <a:endParaRPr lang="en-US"/>
        </a:p>
      </dgm:t>
    </dgm:pt>
    <dgm:pt modelId="{1BD4F5C7-5A77-47CD-9791-7624BC434567}" type="sibTrans" cxnId="{1ACBE48E-5E83-4611-9D8B-A34D54E7F650}">
      <dgm:prSet/>
      <dgm:spPr/>
      <dgm:t>
        <a:bodyPr/>
        <a:lstStyle/>
        <a:p>
          <a:endParaRPr lang="en-US"/>
        </a:p>
      </dgm:t>
    </dgm:pt>
    <dgm:pt modelId="{8C2697D9-C539-4759-A8B8-638F71D46046}">
      <dgm:prSet phldrT="[Text]"/>
      <dgm:spPr/>
      <dgm:t>
        <a:bodyPr/>
        <a:lstStyle/>
        <a:p>
          <a:r>
            <a:rPr lang="en-US" dirty="0"/>
            <a:t>Game Console</a:t>
          </a:r>
        </a:p>
      </dgm:t>
    </dgm:pt>
    <dgm:pt modelId="{E12DFCC4-03A7-4639-B916-79F01C334269}" type="parTrans" cxnId="{C639D55D-F784-4A25-AE2A-A0793539A6C7}">
      <dgm:prSet/>
      <dgm:spPr/>
      <dgm:t>
        <a:bodyPr/>
        <a:lstStyle/>
        <a:p>
          <a:endParaRPr lang="en-US"/>
        </a:p>
      </dgm:t>
    </dgm:pt>
    <dgm:pt modelId="{0ED60F00-1C2C-43AC-B4EF-26A27462DC12}" type="sibTrans" cxnId="{C639D55D-F784-4A25-AE2A-A0793539A6C7}">
      <dgm:prSet/>
      <dgm:spPr/>
      <dgm:t>
        <a:bodyPr/>
        <a:lstStyle/>
        <a:p>
          <a:endParaRPr lang="en-US"/>
        </a:p>
      </dgm:t>
    </dgm:pt>
    <dgm:pt modelId="{6089C36C-FB35-452C-9A8E-6457AFC92F86}">
      <dgm:prSet phldrT="[Text]"/>
      <dgm:spPr/>
      <dgm:t>
        <a:bodyPr/>
        <a:lstStyle/>
        <a:p>
          <a:r>
            <a:rPr lang="en-US" dirty="0"/>
            <a:t>Smart TV</a:t>
          </a:r>
        </a:p>
      </dgm:t>
    </dgm:pt>
    <dgm:pt modelId="{BCDE00BE-C410-413D-9769-7017AFE4E739}" type="parTrans" cxnId="{7809C207-CE9E-4E99-9DE7-5297CD79A619}">
      <dgm:prSet/>
      <dgm:spPr/>
      <dgm:t>
        <a:bodyPr/>
        <a:lstStyle/>
        <a:p>
          <a:endParaRPr lang="en-US"/>
        </a:p>
      </dgm:t>
    </dgm:pt>
    <dgm:pt modelId="{064E7C25-86B9-4C65-AE68-282A851C9BF9}" type="sibTrans" cxnId="{7809C207-CE9E-4E99-9DE7-5297CD79A619}">
      <dgm:prSet/>
      <dgm:spPr/>
      <dgm:t>
        <a:bodyPr/>
        <a:lstStyle/>
        <a:p>
          <a:endParaRPr lang="en-US"/>
        </a:p>
      </dgm:t>
    </dgm:pt>
    <dgm:pt modelId="{0229CD04-4D00-4C52-831F-3E19FE721EEF}">
      <dgm:prSet phldrT="[Text]"/>
      <dgm:spPr/>
      <dgm:t>
        <a:bodyPr/>
        <a:lstStyle/>
        <a:p>
          <a:r>
            <a:rPr lang="en-US" dirty="0"/>
            <a:t>Laptop</a:t>
          </a:r>
        </a:p>
      </dgm:t>
    </dgm:pt>
    <dgm:pt modelId="{FB98A4C4-8B75-45D9-9287-B27E6348F484}" type="parTrans" cxnId="{9D40C538-57FA-4CAE-AC43-B9F81D933E2F}">
      <dgm:prSet/>
      <dgm:spPr/>
      <dgm:t>
        <a:bodyPr/>
        <a:lstStyle/>
        <a:p>
          <a:endParaRPr lang="en-US"/>
        </a:p>
      </dgm:t>
    </dgm:pt>
    <dgm:pt modelId="{5530132B-12B7-4069-BB18-9F588CFB4668}" type="sibTrans" cxnId="{9D40C538-57FA-4CAE-AC43-B9F81D933E2F}">
      <dgm:prSet/>
      <dgm:spPr/>
      <dgm:t>
        <a:bodyPr/>
        <a:lstStyle/>
        <a:p>
          <a:endParaRPr lang="en-US"/>
        </a:p>
      </dgm:t>
    </dgm:pt>
    <dgm:pt modelId="{E6E179DF-B4BD-4D03-915E-456D30A46BBA}">
      <dgm:prSet phldrT="[Text]"/>
      <dgm:spPr/>
      <dgm:t>
        <a:bodyPr/>
        <a:lstStyle/>
        <a:p>
          <a:r>
            <a:rPr lang="en-US" dirty="0"/>
            <a:t>Mobile Device</a:t>
          </a:r>
        </a:p>
      </dgm:t>
    </dgm:pt>
    <dgm:pt modelId="{29F75EE7-7613-409C-95A1-0FAA9368C15A}" type="parTrans" cxnId="{25BCD118-F5AE-4668-8B28-38CE078088E3}">
      <dgm:prSet/>
      <dgm:spPr/>
      <dgm:t>
        <a:bodyPr/>
        <a:lstStyle/>
        <a:p>
          <a:endParaRPr lang="en-US"/>
        </a:p>
      </dgm:t>
    </dgm:pt>
    <dgm:pt modelId="{98B71510-0914-4FD9-88A8-750D8BAFB4B8}" type="sibTrans" cxnId="{25BCD118-F5AE-4668-8B28-38CE078088E3}">
      <dgm:prSet/>
      <dgm:spPr/>
      <dgm:t>
        <a:bodyPr/>
        <a:lstStyle/>
        <a:p>
          <a:endParaRPr lang="en-US"/>
        </a:p>
      </dgm:t>
    </dgm:pt>
    <dgm:pt modelId="{90BA989D-58B2-41E2-A75C-DF5C2F0A64D4}" type="pres">
      <dgm:prSet presAssocID="{288DD5BC-0824-4F50-B429-661645A92CB0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3C252C59-53F2-403C-BA07-CD3752F13ADB}" type="pres">
      <dgm:prSet presAssocID="{DF3CB6D4-6F14-41FF-9C5D-296857EFFE27}" presName="hierRoot1" presStyleCnt="0">
        <dgm:presLayoutVars>
          <dgm:hierBranch val="init"/>
        </dgm:presLayoutVars>
      </dgm:prSet>
      <dgm:spPr/>
    </dgm:pt>
    <dgm:pt modelId="{23777FF6-94F2-472F-833C-37C8FA8BCF51}" type="pres">
      <dgm:prSet presAssocID="{DF3CB6D4-6F14-41FF-9C5D-296857EFFE27}" presName="rootComposite1" presStyleCnt="0"/>
      <dgm:spPr/>
    </dgm:pt>
    <dgm:pt modelId="{36E3ADA6-902F-471A-B0EC-D5E1B4D9179C}" type="pres">
      <dgm:prSet presAssocID="{DF3CB6D4-6F14-41FF-9C5D-296857EFFE27}" presName="rootText1" presStyleLbl="node0" presStyleIdx="0" presStyleCnt="1" custScaleX="201448" custScaleY="142475" custLinFactNeighborX="30124" custLinFactNeighborY="40649">
        <dgm:presLayoutVars>
          <dgm:chPref val="3"/>
        </dgm:presLayoutVars>
      </dgm:prSet>
      <dgm:spPr/>
    </dgm:pt>
    <dgm:pt modelId="{3519D303-D30D-4661-96A3-A2131ED3E3F3}" type="pres">
      <dgm:prSet presAssocID="{DF3CB6D4-6F14-41FF-9C5D-296857EFFE27}" presName="rootConnector1" presStyleLbl="node1" presStyleIdx="0" presStyleCnt="0"/>
      <dgm:spPr/>
    </dgm:pt>
    <dgm:pt modelId="{09F18751-40FD-4AE8-9335-94EEBEC92B74}" type="pres">
      <dgm:prSet presAssocID="{DF3CB6D4-6F14-41FF-9C5D-296857EFFE27}" presName="hierChild2" presStyleCnt="0"/>
      <dgm:spPr/>
    </dgm:pt>
    <dgm:pt modelId="{4643F25E-7256-416C-9B38-264862373588}" type="pres">
      <dgm:prSet presAssocID="{DF3CB6D4-6F14-41FF-9C5D-296857EFFE27}" presName="hierChild3" presStyleCnt="0"/>
      <dgm:spPr/>
    </dgm:pt>
    <dgm:pt modelId="{99F8636E-CB67-4EA1-89B5-2ACE280ED9FE}" type="pres">
      <dgm:prSet presAssocID="{9D35EAA1-EEFD-44C2-BAB2-15E5578190F2}" presName="Name111" presStyleLbl="parChTrans1D2" presStyleIdx="0" presStyleCnt="1"/>
      <dgm:spPr/>
    </dgm:pt>
    <dgm:pt modelId="{43A3EE87-CE16-4E45-A441-36E282003F44}" type="pres">
      <dgm:prSet presAssocID="{8C1D51C2-009D-43F7-B973-4D490A72ABE6}" presName="hierRoot3" presStyleCnt="0">
        <dgm:presLayoutVars>
          <dgm:hierBranch val="init"/>
        </dgm:presLayoutVars>
      </dgm:prSet>
      <dgm:spPr/>
    </dgm:pt>
    <dgm:pt modelId="{9EA2EB14-A34A-44A0-8756-EF0D9CE6B59D}" type="pres">
      <dgm:prSet presAssocID="{8C1D51C2-009D-43F7-B973-4D490A72ABE6}" presName="rootComposite3" presStyleCnt="0"/>
      <dgm:spPr/>
    </dgm:pt>
    <dgm:pt modelId="{0AAD45FC-6D0A-4291-9950-9DE2D8244E7E}" type="pres">
      <dgm:prSet presAssocID="{8C1D51C2-009D-43F7-B973-4D490A72ABE6}" presName="rootText3" presStyleLbl="asst1" presStyleIdx="0" presStyleCnt="1" custLinFactNeighborX="82450" custLinFactNeighborY="51024">
        <dgm:presLayoutVars>
          <dgm:chPref val="3"/>
        </dgm:presLayoutVars>
      </dgm:prSet>
      <dgm:spPr/>
    </dgm:pt>
    <dgm:pt modelId="{97112AF5-2976-4913-B116-DE9194AB404E}" type="pres">
      <dgm:prSet presAssocID="{8C1D51C2-009D-43F7-B973-4D490A72ABE6}" presName="rootConnector3" presStyleLbl="asst1" presStyleIdx="0" presStyleCnt="1"/>
      <dgm:spPr/>
    </dgm:pt>
    <dgm:pt modelId="{A2C493CA-DFAD-4BA4-B636-CB745D167B82}" type="pres">
      <dgm:prSet presAssocID="{8C1D51C2-009D-43F7-B973-4D490A72ABE6}" presName="hierChild6" presStyleCnt="0"/>
      <dgm:spPr/>
    </dgm:pt>
    <dgm:pt modelId="{F979F0AF-C73F-40BD-8EB0-6DBCA365D7E3}" type="pres">
      <dgm:prSet presAssocID="{40409C7B-C2BE-4219-B338-616AF3239983}" presName="Name37" presStyleLbl="parChTrans1D3" presStyleIdx="0" presStyleCnt="1"/>
      <dgm:spPr/>
    </dgm:pt>
    <dgm:pt modelId="{3E38C70B-ECE2-44B9-AE78-CADAA6510866}" type="pres">
      <dgm:prSet presAssocID="{08749CD9-4CB8-4251-B762-1BA82D816424}" presName="hierRoot2" presStyleCnt="0">
        <dgm:presLayoutVars>
          <dgm:hierBranch val="init"/>
        </dgm:presLayoutVars>
      </dgm:prSet>
      <dgm:spPr/>
    </dgm:pt>
    <dgm:pt modelId="{9AD034A6-B049-4D94-A6E9-ADC1CF25FBE3}" type="pres">
      <dgm:prSet presAssocID="{08749CD9-4CB8-4251-B762-1BA82D816424}" presName="rootComposite" presStyleCnt="0"/>
      <dgm:spPr/>
    </dgm:pt>
    <dgm:pt modelId="{3EBDC610-4E61-4E60-91FA-B9030CD90E9E}" type="pres">
      <dgm:prSet presAssocID="{08749CD9-4CB8-4251-B762-1BA82D816424}" presName="rootText" presStyleLbl="node3" presStyleIdx="0" presStyleCnt="1" custLinFactNeighborX="82366" custLinFactNeighborY="41532">
        <dgm:presLayoutVars>
          <dgm:chPref val="3"/>
        </dgm:presLayoutVars>
      </dgm:prSet>
      <dgm:spPr/>
    </dgm:pt>
    <dgm:pt modelId="{E0868E1A-9F2C-485A-A20F-EC2644315F42}" type="pres">
      <dgm:prSet presAssocID="{08749CD9-4CB8-4251-B762-1BA82D816424}" presName="rootConnector" presStyleLbl="node3" presStyleIdx="0" presStyleCnt="1"/>
      <dgm:spPr/>
    </dgm:pt>
    <dgm:pt modelId="{FF9B0A0E-9171-4AE9-9E1E-0F8C8EF9E0C7}" type="pres">
      <dgm:prSet presAssocID="{08749CD9-4CB8-4251-B762-1BA82D816424}" presName="hierChild4" presStyleCnt="0"/>
      <dgm:spPr/>
    </dgm:pt>
    <dgm:pt modelId="{3C3C1C3D-DBBE-4E5A-BB84-05A6FE537865}" type="pres">
      <dgm:prSet presAssocID="{3473350B-3D87-4CED-B008-F702351954FD}" presName="Name37" presStyleLbl="parChTrans1D4" presStyleIdx="0" presStyleCnt="9"/>
      <dgm:spPr/>
    </dgm:pt>
    <dgm:pt modelId="{D79397F6-AD74-41C0-8CCC-A26C1DDB9401}" type="pres">
      <dgm:prSet presAssocID="{8041AADB-CB37-4F39-9261-1E659300FA3A}" presName="hierRoot2" presStyleCnt="0">
        <dgm:presLayoutVars>
          <dgm:hierBranch val="init"/>
        </dgm:presLayoutVars>
      </dgm:prSet>
      <dgm:spPr/>
    </dgm:pt>
    <dgm:pt modelId="{540D6485-2C8B-4DE7-9E39-86A9D0A36692}" type="pres">
      <dgm:prSet presAssocID="{8041AADB-CB37-4F39-9261-1E659300FA3A}" presName="rootComposite" presStyleCnt="0"/>
      <dgm:spPr/>
    </dgm:pt>
    <dgm:pt modelId="{82BF976A-A678-4022-B7EE-BF88D363744B}" type="pres">
      <dgm:prSet presAssocID="{8041AADB-CB37-4F39-9261-1E659300FA3A}" presName="rootText" presStyleLbl="node4" presStyleIdx="0" presStyleCnt="9" custLinFactNeighborX="84073" custLinFactNeighborY="25978">
        <dgm:presLayoutVars>
          <dgm:chPref val="3"/>
        </dgm:presLayoutVars>
      </dgm:prSet>
      <dgm:spPr/>
    </dgm:pt>
    <dgm:pt modelId="{D52DB9C2-A726-4B4E-B333-69AFA6D8C0B4}" type="pres">
      <dgm:prSet presAssocID="{8041AADB-CB37-4F39-9261-1E659300FA3A}" presName="rootConnector" presStyleLbl="node4" presStyleIdx="0" presStyleCnt="9"/>
      <dgm:spPr/>
    </dgm:pt>
    <dgm:pt modelId="{FDF63774-A9E3-4368-9FD2-A11E960C8C47}" type="pres">
      <dgm:prSet presAssocID="{8041AADB-CB37-4F39-9261-1E659300FA3A}" presName="hierChild4" presStyleCnt="0"/>
      <dgm:spPr/>
    </dgm:pt>
    <dgm:pt modelId="{A1960802-AAFF-48C1-A505-DE59B727F97D}" type="pres">
      <dgm:prSet presAssocID="{992CFD50-F996-49BB-971C-1C8DF466BD0C}" presName="Name37" presStyleLbl="parChTrans1D4" presStyleIdx="1" presStyleCnt="9"/>
      <dgm:spPr/>
    </dgm:pt>
    <dgm:pt modelId="{EAD4CEB4-C0F2-4BD3-A901-6DA4E6548E0C}" type="pres">
      <dgm:prSet presAssocID="{4E31E2CD-4B9B-4F6B-992B-2BD5C8801804}" presName="hierRoot2" presStyleCnt="0">
        <dgm:presLayoutVars>
          <dgm:hierBranch val="init"/>
        </dgm:presLayoutVars>
      </dgm:prSet>
      <dgm:spPr/>
    </dgm:pt>
    <dgm:pt modelId="{46D2906A-B9D6-4036-A0A2-D66F5D0A07E3}" type="pres">
      <dgm:prSet presAssocID="{4E31E2CD-4B9B-4F6B-992B-2BD5C8801804}" presName="rootComposite" presStyleCnt="0"/>
      <dgm:spPr/>
    </dgm:pt>
    <dgm:pt modelId="{BF3B93B7-47B5-4D73-9276-3FBF20C62485}" type="pres">
      <dgm:prSet presAssocID="{4E31E2CD-4B9B-4F6B-992B-2BD5C8801804}" presName="rootText" presStyleLbl="node4" presStyleIdx="1" presStyleCnt="9" custLinFactNeighborX="79243" custLinFactNeighborY="64744">
        <dgm:presLayoutVars>
          <dgm:chPref val="3"/>
        </dgm:presLayoutVars>
      </dgm:prSet>
      <dgm:spPr/>
    </dgm:pt>
    <dgm:pt modelId="{0816FAA0-2537-4DC4-9214-7678CE61C3E9}" type="pres">
      <dgm:prSet presAssocID="{4E31E2CD-4B9B-4F6B-992B-2BD5C8801804}" presName="rootConnector" presStyleLbl="node4" presStyleIdx="1" presStyleCnt="9"/>
      <dgm:spPr/>
    </dgm:pt>
    <dgm:pt modelId="{D666414C-5607-47E8-B8F2-30F2FC1C435D}" type="pres">
      <dgm:prSet presAssocID="{4E31E2CD-4B9B-4F6B-992B-2BD5C8801804}" presName="hierChild4" presStyleCnt="0"/>
      <dgm:spPr/>
    </dgm:pt>
    <dgm:pt modelId="{1C9A370A-1033-4C73-BBBC-3437037598B8}" type="pres">
      <dgm:prSet presAssocID="{FB98A4C4-8B75-45D9-9287-B27E6348F484}" presName="Name37" presStyleLbl="parChTrans1D4" presStyleIdx="2" presStyleCnt="9"/>
      <dgm:spPr/>
    </dgm:pt>
    <dgm:pt modelId="{15895166-CB68-45DD-96ED-3EDDD0DBA9C2}" type="pres">
      <dgm:prSet presAssocID="{0229CD04-4D00-4C52-831F-3E19FE721EEF}" presName="hierRoot2" presStyleCnt="0">
        <dgm:presLayoutVars>
          <dgm:hierBranch val="init"/>
        </dgm:presLayoutVars>
      </dgm:prSet>
      <dgm:spPr/>
    </dgm:pt>
    <dgm:pt modelId="{9073C6C9-BFB1-4F9F-8F1B-2E0F17C1A7A4}" type="pres">
      <dgm:prSet presAssocID="{0229CD04-4D00-4C52-831F-3E19FE721EEF}" presName="rootComposite" presStyleCnt="0"/>
      <dgm:spPr/>
    </dgm:pt>
    <dgm:pt modelId="{09525368-55FC-4BFC-AA21-1E2C896C61AD}" type="pres">
      <dgm:prSet presAssocID="{0229CD04-4D00-4C52-831F-3E19FE721EEF}" presName="rootText" presStyleLbl="node4" presStyleIdx="2" presStyleCnt="9" custLinFactY="1901" custLinFactNeighborX="-51892" custLinFactNeighborY="100000">
        <dgm:presLayoutVars>
          <dgm:chPref val="3"/>
        </dgm:presLayoutVars>
      </dgm:prSet>
      <dgm:spPr/>
    </dgm:pt>
    <dgm:pt modelId="{F36CE5E1-F1D4-4017-8E4D-FFEFB248B6B5}" type="pres">
      <dgm:prSet presAssocID="{0229CD04-4D00-4C52-831F-3E19FE721EEF}" presName="rootConnector" presStyleLbl="node4" presStyleIdx="2" presStyleCnt="9"/>
      <dgm:spPr/>
    </dgm:pt>
    <dgm:pt modelId="{4726773E-57C7-4D91-B8A2-4FE63BCB3C79}" type="pres">
      <dgm:prSet presAssocID="{0229CD04-4D00-4C52-831F-3E19FE721EEF}" presName="hierChild4" presStyleCnt="0"/>
      <dgm:spPr/>
    </dgm:pt>
    <dgm:pt modelId="{7B049633-728A-4C27-9AA6-9232F62BDF60}" type="pres">
      <dgm:prSet presAssocID="{0229CD04-4D00-4C52-831F-3E19FE721EEF}" presName="hierChild5" presStyleCnt="0"/>
      <dgm:spPr/>
    </dgm:pt>
    <dgm:pt modelId="{417CCEE3-4976-4AB8-99C9-0AA4B2B5498D}" type="pres">
      <dgm:prSet presAssocID="{29F75EE7-7613-409C-95A1-0FAA9368C15A}" presName="Name37" presStyleLbl="parChTrans1D4" presStyleIdx="3" presStyleCnt="9"/>
      <dgm:spPr/>
    </dgm:pt>
    <dgm:pt modelId="{F5CF520B-9FA2-463D-BA31-694CC3E1E2F9}" type="pres">
      <dgm:prSet presAssocID="{E6E179DF-B4BD-4D03-915E-456D30A46BBA}" presName="hierRoot2" presStyleCnt="0">
        <dgm:presLayoutVars>
          <dgm:hierBranch val="init"/>
        </dgm:presLayoutVars>
      </dgm:prSet>
      <dgm:spPr/>
    </dgm:pt>
    <dgm:pt modelId="{70B0D954-56CF-4715-845B-BD117C4BE5B7}" type="pres">
      <dgm:prSet presAssocID="{E6E179DF-B4BD-4D03-915E-456D30A46BBA}" presName="rootComposite" presStyleCnt="0"/>
      <dgm:spPr/>
    </dgm:pt>
    <dgm:pt modelId="{6090BE0F-F8FD-48DB-A52D-A7FEF96E320A}" type="pres">
      <dgm:prSet presAssocID="{E6E179DF-B4BD-4D03-915E-456D30A46BBA}" presName="rootText" presStyleLbl="node4" presStyleIdx="3" presStyleCnt="9" custLinFactNeighborX="86959" custLinFactNeighborY="-51097">
        <dgm:presLayoutVars>
          <dgm:chPref val="3"/>
        </dgm:presLayoutVars>
      </dgm:prSet>
      <dgm:spPr/>
    </dgm:pt>
    <dgm:pt modelId="{8AA9F76C-90B1-4F04-88AA-A58392C466AB}" type="pres">
      <dgm:prSet presAssocID="{E6E179DF-B4BD-4D03-915E-456D30A46BBA}" presName="rootConnector" presStyleLbl="node4" presStyleIdx="3" presStyleCnt="9"/>
      <dgm:spPr/>
    </dgm:pt>
    <dgm:pt modelId="{9130E06E-93EF-4677-8EB4-B19BE0D8A889}" type="pres">
      <dgm:prSet presAssocID="{E6E179DF-B4BD-4D03-915E-456D30A46BBA}" presName="hierChild4" presStyleCnt="0"/>
      <dgm:spPr/>
    </dgm:pt>
    <dgm:pt modelId="{66E506F8-69C0-4A76-9100-0782599684D4}" type="pres">
      <dgm:prSet presAssocID="{E6E179DF-B4BD-4D03-915E-456D30A46BBA}" presName="hierChild5" presStyleCnt="0"/>
      <dgm:spPr/>
    </dgm:pt>
    <dgm:pt modelId="{D3A9DB5B-08A9-46B0-A9FF-E0EB840A1EFD}" type="pres">
      <dgm:prSet presAssocID="{4E31E2CD-4B9B-4F6B-992B-2BD5C8801804}" presName="hierChild5" presStyleCnt="0"/>
      <dgm:spPr/>
    </dgm:pt>
    <dgm:pt modelId="{96FB58EA-64A6-4010-918F-5712931C3120}" type="pres">
      <dgm:prSet presAssocID="{E40B33EF-A6A7-4429-B3FE-5733F1E63ED1}" presName="Name37" presStyleLbl="parChTrans1D4" presStyleIdx="4" presStyleCnt="9"/>
      <dgm:spPr/>
    </dgm:pt>
    <dgm:pt modelId="{6EF18A5F-2CCA-4B6F-A44B-2B4743C14571}" type="pres">
      <dgm:prSet presAssocID="{E602C313-7601-4F77-A314-0BC0E139C66D}" presName="hierRoot2" presStyleCnt="0">
        <dgm:presLayoutVars>
          <dgm:hierBranch val="init"/>
        </dgm:presLayoutVars>
      </dgm:prSet>
      <dgm:spPr/>
    </dgm:pt>
    <dgm:pt modelId="{1BD77272-6B90-4F20-BD3B-293E35630EAF}" type="pres">
      <dgm:prSet presAssocID="{E602C313-7601-4F77-A314-0BC0E139C66D}" presName="rootComposite" presStyleCnt="0"/>
      <dgm:spPr/>
    </dgm:pt>
    <dgm:pt modelId="{A0910926-90B8-4935-9262-52DE25F51E1C}" type="pres">
      <dgm:prSet presAssocID="{E602C313-7601-4F77-A314-0BC0E139C66D}" presName="rootText" presStyleLbl="node4" presStyleIdx="4" presStyleCnt="9" custLinFactX="100000" custLinFactNeighborX="116894" custLinFactNeighborY="90217">
        <dgm:presLayoutVars>
          <dgm:chPref val="3"/>
        </dgm:presLayoutVars>
      </dgm:prSet>
      <dgm:spPr/>
    </dgm:pt>
    <dgm:pt modelId="{0EDC8876-C592-4F3D-B994-70C9E962615C}" type="pres">
      <dgm:prSet presAssocID="{E602C313-7601-4F77-A314-0BC0E139C66D}" presName="rootConnector" presStyleLbl="node4" presStyleIdx="4" presStyleCnt="9"/>
      <dgm:spPr/>
    </dgm:pt>
    <dgm:pt modelId="{FF00F823-1C08-4D20-8EDC-F40373E8CC0E}" type="pres">
      <dgm:prSet presAssocID="{E602C313-7601-4F77-A314-0BC0E139C66D}" presName="hierChild4" presStyleCnt="0"/>
      <dgm:spPr/>
    </dgm:pt>
    <dgm:pt modelId="{8213CE5A-0B0E-4838-8080-8244579AADA6}" type="pres">
      <dgm:prSet presAssocID="{9F7EF1AB-3B64-477B-ABD2-18AB79C6A965}" presName="Name37" presStyleLbl="parChTrans1D4" presStyleIdx="5" presStyleCnt="9"/>
      <dgm:spPr/>
    </dgm:pt>
    <dgm:pt modelId="{19FB64B1-D35D-4AB9-9BAE-2860E0D556E3}" type="pres">
      <dgm:prSet presAssocID="{48550FDF-2544-4B39-B5AC-A4F68451EBDB}" presName="hierRoot2" presStyleCnt="0">
        <dgm:presLayoutVars>
          <dgm:hierBranch val="init"/>
        </dgm:presLayoutVars>
      </dgm:prSet>
      <dgm:spPr/>
    </dgm:pt>
    <dgm:pt modelId="{90C1AB13-C3AA-4B24-92E8-992501113E91}" type="pres">
      <dgm:prSet presAssocID="{48550FDF-2544-4B39-B5AC-A4F68451EBDB}" presName="rootComposite" presStyleCnt="0"/>
      <dgm:spPr/>
    </dgm:pt>
    <dgm:pt modelId="{990BC667-C61A-45D5-AA64-13E225627468}" type="pres">
      <dgm:prSet presAssocID="{48550FDF-2544-4B39-B5AC-A4F68451EBDB}" presName="rootText" presStyleLbl="node4" presStyleIdx="5" presStyleCnt="9" custLinFactX="100000" custLinFactNeighborX="114926" custLinFactNeighborY="96750">
        <dgm:presLayoutVars>
          <dgm:chPref val="3"/>
        </dgm:presLayoutVars>
      </dgm:prSet>
      <dgm:spPr/>
    </dgm:pt>
    <dgm:pt modelId="{C1DDFB7A-7F07-4AE9-ADCB-C86D7DACAF05}" type="pres">
      <dgm:prSet presAssocID="{48550FDF-2544-4B39-B5AC-A4F68451EBDB}" presName="rootConnector" presStyleLbl="node4" presStyleIdx="5" presStyleCnt="9"/>
      <dgm:spPr/>
    </dgm:pt>
    <dgm:pt modelId="{647ABC6A-6650-463F-A338-81A0558DDBFE}" type="pres">
      <dgm:prSet presAssocID="{48550FDF-2544-4B39-B5AC-A4F68451EBDB}" presName="hierChild4" presStyleCnt="0"/>
      <dgm:spPr/>
    </dgm:pt>
    <dgm:pt modelId="{26150B88-DB44-49B4-A346-E750063238FD}" type="pres">
      <dgm:prSet presAssocID="{48550FDF-2544-4B39-B5AC-A4F68451EBDB}" presName="hierChild5" presStyleCnt="0"/>
      <dgm:spPr/>
    </dgm:pt>
    <dgm:pt modelId="{98CE9880-0287-40F8-8A42-FD6D616E2FF2}" type="pres">
      <dgm:prSet presAssocID="{E12DFCC4-03A7-4639-B916-79F01C334269}" presName="Name37" presStyleLbl="parChTrans1D4" presStyleIdx="6" presStyleCnt="9"/>
      <dgm:spPr/>
    </dgm:pt>
    <dgm:pt modelId="{BFB3AD53-8067-4B0D-89FC-DF4C3E46F104}" type="pres">
      <dgm:prSet presAssocID="{8C2697D9-C539-4759-A8B8-638F71D46046}" presName="hierRoot2" presStyleCnt="0">
        <dgm:presLayoutVars>
          <dgm:hierBranch val="init"/>
        </dgm:presLayoutVars>
      </dgm:prSet>
      <dgm:spPr/>
    </dgm:pt>
    <dgm:pt modelId="{63564E83-708A-469F-876A-BF8D4C93B623}" type="pres">
      <dgm:prSet presAssocID="{8C2697D9-C539-4759-A8B8-638F71D46046}" presName="rootComposite" presStyleCnt="0"/>
      <dgm:spPr/>
    </dgm:pt>
    <dgm:pt modelId="{3C4EF482-CEA9-4CC3-AFD5-ECFC7B9D02FF}" type="pres">
      <dgm:prSet presAssocID="{8C2697D9-C539-4759-A8B8-638F71D46046}" presName="rootText" presStyleLbl="node4" presStyleIdx="6" presStyleCnt="9" custLinFactX="2796" custLinFactNeighborX="100000" custLinFactNeighborY="96535">
        <dgm:presLayoutVars>
          <dgm:chPref val="3"/>
        </dgm:presLayoutVars>
      </dgm:prSet>
      <dgm:spPr/>
    </dgm:pt>
    <dgm:pt modelId="{D4774760-B8FC-42D9-B312-EE6E6F43FCE1}" type="pres">
      <dgm:prSet presAssocID="{8C2697D9-C539-4759-A8B8-638F71D46046}" presName="rootConnector" presStyleLbl="node4" presStyleIdx="6" presStyleCnt="9"/>
      <dgm:spPr/>
    </dgm:pt>
    <dgm:pt modelId="{93F365EF-837D-45E9-8B41-FBE6F0BC7C89}" type="pres">
      <dgm:prSet presAssocID="{8C2697D9-C539-4759-A8B8-638F71D46046}" presName="hierChild4" presStyleCnt="0"/>
      <dgm:spPr/>
    </dgm:pt>
    <dgm:pt modelId="{9327FAB7-09E5-4763-B377-C48ED061A659}" type="pres">
      <dgm:prSet presAssocID="{8C2697D9-C539-4759-A8B8-638F71D46046}" presName="hierChild5" presStyleCnt="0"/>
      <dgm:spPr/>
    </dgm:pt>
    <dgm:pt modelId="{536B2382-D577-4568-8609-0508D81447D0}" type="pres">
      <dgm:prSet presAssocID="{BCDE00BE-C410-413D-9769-7017AFE4E739}" presName="Name37" presStyleLbl="parChTrans1D4" presStyleIdx="7" presStyleCnt="9"/>
      <dgm:spPr/>
    </dgm:pt>
    <dgm:pt modelId="{39FF9FDF-4F1B-42AA-82DA-E0315748AE81}" type="pres">
      <dgm:prSet presAssocID="{6089C36C-FB35-452C-9A8E-6457AFC92F86}" presName="hierRoot2" presStyleCnt="0">
        <dgm:presLayoutVars>
          <dgm:hierBranch val="init"/>
        </dgm:presLayoutVars>
      </dgm:prSet>
      <dgm:spPr/>
    </dgm:pt>
    <dgm:pt modelId="{B1B53DB6-5A04-417E-8158-02AA2B8078CA}" type="pres">
      <dgm:prSet presAssocID="{6089C36C-FB35-452C-9A8E-6457AFC92F86}" presName="rootComposite" presStyleCnt="0"/>
      <dgm:spPr/>
    </dgm:pt>
    <dgm:pt modelId="{1E469228-3F7A-4689-A736-4783B38ECB7F}" type="pres">
      <dgm:prSet presAssocID="{6089C36C-FB35-452C-9A8E-6457AFC92F86}" presName="rootText" presStyleLbl="node4" presStyleIdx="7" presStyleCnt="9" custLinFactY="-98193" custLinFactNeighborX="84057" custLinFactNeighborY="-100000">
        <dgm:presLayoutVars>
          <dgm:chPref val="3"/>
        </dgm:presLayoutVars>
      </dgm:prSet>
      <dgm:spPr/>
    </dgm:pt>
    <dgm:pt modelId="{775A122E-18DB-492C-9D89-DA16F8777C71}" type="pres">
      <dgm:prSet presAssocID="{6089C36C-FB35-452C-9A8E-6457AFC92F86}" presName="rootConnector" presStyleLbl="node4" presStyleIdx="7" presStyleCnt="9"/>
      <dgm:spPr/>
    </dgm:pt>
    <dgm:pt modelId="{6786797A-BC21-4EB0-96EE-C9B7EC5D3E28}" type="pres">
      <dgm:prSet presAssocID="{6089C36C-FB35-452C-9A8E-6457AFC92F86}" presName="hierChild4" presStyleCnt="0"/>
      <dgm:spPr/>
    </dgm:pt>
    <dgm:pt modelId="{A1E515D5-9FFE-4B60-A096-716453551016}" type="pres">
      <dgm:prSet presAssocID="{6089C36C-FB35-452C-9A8E-6457AFC92F86}" presName="hierChild5" presStyleCnt="0"/>
      <dgm:spPr/>
    </dgm:pt>
    <dgm:pt modelId="{B3374DA4-DC06-4B86-8F5A-20388AA4BE57}" type="pres">
      <dgm:prSet presAssocID="{E602C313-7601-4F77-A314-0BC0E139C66D}" presName="hierChild5" presStyleCnt="0"/>
      <dgm:spPr/>
    </dgm:pt>
    <dgm:pt modelId="{E476B002-A81E-441D-8A8E-810F03F8504B}" type="pres">
      <dgm:prSet presAssocID="{781018CA-92ED-47F0-B0A2-08F3C24A5B64}" presName="Name37" presStyleLbl="parChTrans1D4" presStyleIdx="8" presStyleCnt="9"/>
      <dgm:spPr/>
    </dgm:pt>
    <dgm:pt modelId="{B8515C0D-1B16-4700-958E-FC6D86DF6365}" type="pres">
      <dgm:prSet presAssocID="{D1B9424C-17F0-44F5-BC47-08EFF4C9A376}" presName="hierRoot2" presStyleCnt="0">
        <dgm:presLayoutVars>
          <dgm:hierBranch val="init"/>
        </dgm:presLayoutVars>
      </dgm:prSet>
      <dgm:spPr/>
    </dgm:pt>
    <dgm:pt modelId="{D471F02A-DB88-408B-A04B-049BD4313067}" type="pres">
      <dgm:prSet presAssocID="{D1B9424C-17F0-44F5-BC47-08EFF4C9A376}" presName="rootComposite" presStyleCnt="0"/>
      <dgm:spPr/>
    </dgm:pt>
    <dgm:pt modelId="{5F89B6A2-1C9A-4888-9066-61D80B44402C}" type="pres">
      <dgm:prSet presAssocID="{D1B9424C-17F0-44F5-BC47-08EFF4C9A376}" presName="rootText" presStyleLbl="node4" presStyleIdx="8" presStyleCnt="9" custLinFactX="-100000" custLinFactY="-70637" custLinFactNeighborX="-132628" custLinFactNeighborY="-100000">
        <dgm:presLayoutVars>
          <dgm:chPref val="3"/>
        </dgm:presLayoutVars>
      </dgm:prSet>
      <dgm:spPr/>
    </dgm:pt>
    <dgm:pt modelId="{4538EBB3-C018-4309-A97F-370B90E6ED0F}" type="pres">
      <dgm:prSet presAssocID="{D1B9424C-17F0-44F5-BC47-08EFF4C9A376}" presName="rootConnector" presStyleLbl="node4" presStyleIdx="8" presStyleCnt="9"/>
      <dgm:spPr/>
    </dgm:pt>
    <dgm:pt modelId="{728B3039-C183-4A76-8CE3-4DE18C422BA2}" type="pres">
      <dgm:prSet presAssocID="{D1B9424C-17F0-44F5-BC47-08EFF4C9A376}" presName="hierChild4" presStyleCnt="0"/>
      <dgm:spPr/>
    </dgm:pt>
    <dgm:pt modelId="{1405F5E2-23EA-4771-9457-96CEC0B829D4}" type="pres">
      <dgm:prSet presAssocID="{D1B9424C-17F0-44F5-BC47-08EFF4C9A376}" presName="hierChild5" presStyleCnt="0"/>
      <dgm:spPr/>
    </dgm:pt>
    <dgm:pt modelId="{8261F27B-847D-4653-9172-5092B8BA5E56}" type="pres">
      <dgm:prSet presAssocID="{8041AADB-CB37-4F39-9261-1E659300FA3A}" presName="hierChild5" presStyleCnt="0"/>
      <dgm:spPr/>
    </dgm:pt>
    <dgm:pt modelId="{423438BC-C0FE-427F-A225-A04FFB39ED2F}" type="pres">
      <dgm:prSet presAssocID="{08749CD9-4CB8-4251-B762-1BA82D816424}" presName="hierChild5" presStyleCnt="0"/>
      <dgm:spPr/>
    </dgm:pt>
    <dgm:pt modelId="{99F61EC3-798C-4BE8-A20F-1434E8BC6B85}" type="pres">
      <dgm:prSet presAssocID="{8C1D51C2-009D-43F7-B973-4D490A72ABE6}" presName="hierChild7" presStyleCnt="0"/>
      <dgm:spPr/>
    </dgm:pt>
  </dgm:ptLst>
  <dgm:cxnLst>
    <dgm:cxn modelId="{CBAED502-1BBE-438E-A0B3-4562D3292975}" type="presOf" srcId="{E6E179DF-B4BD-4D03-915E-456D30A46BBA}" destId="{8AA9F76C-90B1-4F04-88AA-A58392C466AB}" srcOrd="1" destOrd="0" presId="urn:microsoft.com/office/officeart/2005/8/layout/orgChart1"/>
    <dgm:cxn modelId="{7809C207-CE9E-4E99-9DE7-5297CD79A619}" srcId="{E602C313-7601-4F77-A314-0BC0E139C66D}" destId="{6089C36C-FB35-452C-9A8E-6457AFC92F86}" srcOrd="2" destOrd="0" parTransId="{BCDE00BE-C410-413D-9769-7017AFE4E739}" sibTransId="{064E7C25-86B9-4C65-AE68-282A851C9BF9}"/>
    <dgm:cxn modelId="{25BCD118-F5AE-4668-8B28-38CE078088E3}" srcId="{4E31E2CD-4B9B-4F6B-992B-2BD5C8801804}" destId="{E6E179DF-B4BD-4D03-915E-456D30A46BBA}" srcOrd="1" destOrd="0" parTransId="{29F75EE7-7613-409C-95A1-0FAA9368C15A}" sibTransId="{98B71510-0914-4FD9-88A8-750D8BAFB4B8}"/>
    <dgm:cxn modelId="{D523A41C-CA5A-4D1E-8CF6-245A488B46A1}" type="presOf" srcId="{FB98A4C4-8B75-45D9-9287-B27E6348F484}" destId="{1C9A370A-1033-4C73-BBBC-3437037598B8}" srcOrd="0" destOrd="0" presId="urn:microsoft.com/office/officeart/2005/8/layout/orgChart1"/>
    <dgm:cxn modelId="{81B23025-1013-4C13-BCCE-F24A1227C1CE}" type="presOf" srcId="{48550FDF-2544-4B39-B5AC-A4F68451EBDB}" destId="{C1DDFB7A-7F07-4AE9-ADCB-C86D7DACAF05}" srcOrd="1" destOrd="0" presId="urn:microsoft.com/office/officeart/2005/8/layout/orgChart1"/>
    <dgm:cxn modelId="{537E2F28-024E-4F43-922F-4B72C1ED1BFD}" type="presOf" srcId="{E602C313-7601-4F77-A314-0BC0E139C66D}" destId="{0EDC8876-C592-4F3D-B994-70C9E962615C}" srcOrd="1" destOrd="0" presId="urn:microsoft.com/office/officeart/2005/8/layout/orgChart1"/>
    <dgm:cxn modelId="{C3653B28-17F4-4F7D-B754-776F809B6AB6}" srcId="{288DD5BC-0824-4F50-B429-661645A92CB0}" destId="{DF3CB6D4-6F14-41FF-9C5D-296857EFFE27}" srcOrd="0" destOrd="0" parTransId="{451D69F0-5638-4355-88D0-A3CAB508333E}" sibTransId="{B166F7EF-279D-4A52-8B2E-6E54572F26C5}"/>
    <dgm:cxn modelId="{0C475129-46D7-42A6-B316-E87D0561CE48}" type="presOf" srcId="{3473350B-3D87-4CED-B008-F702351954FD}" destId="{3C3C1C3D-DBBE-4E5A-BB84-05A6FE537865}" srcOrd="0" destOrd="0" presId="urn:microsoft.com/office/officeart/2005/8/layout/orgChart1"/>
    <dgm:cxn modelId="{A8B09B2D-B196-4499-9A10-38B9CF740E80}" type="presOf" srcId="{DF3CB6D4-6F14-41FF-9C5D-296857EFFE27}" destId="{36E3ADA6-902F-471A-B0EC-D5E1B4D9179C}" srcOrd="0" destOrd="0" presId="urn:microsoft.com/office/officeart/2005/8/layout/orgChart1"/>
    <dgm:cxn modelId="{E131CE2D-53B3-4045-A631-AF2AA51D8FF6}" srcId="{8C1D51C2-009D-43F7-B973-4D490A72ABE6}" destId="{08749CD9-4CB8-4251-B762-1BA82D816424}" srcOrd="0" destOrd="0" parTransId="{40409C7B-C2BE-4219-B338-616AF3239983}" sibTransId="{4FFF0754-8060-4F56-97B8-4FA1BBF667DB}"/>
    <dgm:cxn modelId="{9D40C538-57FA-4CAE-AC43-B9F81D933E2F}" srcId="{4E31E2CD-4B9B-4F6B-992B-2BD5C8801804}" destId="{0229CD04-4D00-4C52-831F-3E19FE721EEF}" srcOrd="0" destOrd="0" parTransId="{FB98A4C4-8B75-45D9-9287-B27E6348F484}" sibTransId="{5530132B-12B7-4069-BB18-9F588CFB4668}"/>
    <dgm:cxn modelId="{C639D55D-F784-4A25-AE2A-A0793539A6C7}" srcId="{E602C313-7601-4F77-A314-0BC0E139C66D}" destId="{8C2697D9-C539-4759-A8B8-638F71D46046}" srcOrd="1" destOrd="0" parTransId="{E12DFCC4-03A7-4639-B916-79F01C334269}" sibTransId="{0ED60F00-1C2C-43AC-B4EF-26A27462DC12}"/>
    <dgm:cxn modelId="{12CF1A5F-97C1-419D-AF77-8B6C8BF44A54}" type="presOf" srcId="{4E31E2CD-4B9B-4F6B-992B-2BD5C8801804}" destId="{BF3B93B7-47B5-4D73-9276-3FBF20C62485}" srcOrd="0" destOrd="0" presId="urn:microsoft.com/office/officeart/2005/8/layout/orgChart1"/>
    <dgm:cxn modelId="{B7AF3E60-378E-41EE-ABB1-A3AB2C461DB4}" type="presOf" srcId="{8041AADB-CB37-4F39-9261-1E659300FA3A}" destId="{82BF976A-A678-4022-B7EE-BF88D363744B}" srcOrd="0" destOrd="0" presId="urn:microsoft.com/office/officeart/2005/8/layout/orgChart1"/>
    <dgm:cxn modelId="{46C91666-2816-4605-A542-B074E28F75EE}" type="presOf" srcId="{8041AADB-CB37-4F39-9261-1E659300FA3A}" destId="{D52DB9C2-A726-4B4E-B333-69AFA6D8C0B4}" srcOrd="1" destOrd="0" presId="urn:microsoft.com/office/officeart/2005/8/layout/orgChart1"/>
    <dgm:cxn modelId="{C1A1916A-3534-4752-9CEE-EC65FEA2FF9B}" type="presOf" srcId="{D1B9424C-17F0-44F5-BC47-08EFF4C9A376}" destId="{5F89B6A2-1C9A-4888-9066-61D80B44402C}" srcOrd="0" destOrd="0" presId="urn:microsoft.com/office/officeart/2005/8/layout/orgChart1"/>
    <dgm:cxn modelId="{37EFE16B-5630-42B2-8263-4BFCAA836944}" type="presOf" srcId="{BCDE00BE-C410-413D-9769-7017AFE4E739}" destId="{536B2382-D577-4568-8609-0508D81447D0}" srcOrd="0" destOrd="0" presId="urn:microsoft.com/office/officeart/2005/8/layout/orgChart1"/>
    <dgm:cxn modelId="{A743256D-9533-42D9-8D66-296CBD76107B}" type="presOf" srcId="{9F7EF1AB-3B64-477B-ABD2-18AB79C6A965}" destId="{8213CE5A-0B0E-4838-8080-8244579AADA6}" srcOrd="0" destOrd="0" presId="urn:microsoft.com/office/officeart/2005/8/layout/orgChart1"/>
    <dgm:cxn modelId="{264FC84D-5CEF-40E6-A447-11EAF023D9EE}" type="presOf" srcId="{29F75EE7-7613-409C-95A1-0FAA9368C15A}" destId="{417CCEE3-4976-4AB8-99C9-0AA4B2B5498D}" srcOrd="0" destOrd="0" presId="urn:microsoft.com/office/officeart/2005/8/layout/orgChart1"/>
    <dgm:cxn modelId="{45D8AA51-1C47-46D2-8225-837BA5A14FCA}" type="presOf" srcId="{08749CD9-4CB8-4251-B762-1BA82D816424}" destId="{3EBDC610-4E61-4E60-91FA-B9030CD90E9E}" srcOrd="0" destOrd="0" presId="urn:microsoft.com/office/officeart/2005/8/layout/orgChart1"/>
    <dgm:cxn modelId="{899DD979-21FF-4FA7-A6BC-5F1E626DC3CE}" type="presOf" srcId="{E602C313-7601-4F77-A314-0BC0E139C66D}" destId="{A0910926-90B8-4935-9262-52DE25F51E1C}" srcOrd="0" destOrd="0" presId="urn:microsoft.com/office/officeart/2005/8/layout/orgChart1"/>
    <dgm:cxn modelId="{40ABFE7B-2C17-41BF-BD4B-E1E4BF2CFBB2}" type="presOf" srcId="{48550FDF-2544-4B39-B5AC-A4F68451EBDB}" destId="{990BC667-C61A-45D5-AA64-13E225627468}" srcOrd="0" destOrd="0" presId="urn:microsoft.com/office/officeart/2005/8/layout/orgChart1"/>
    <dgm:cxn modelId="{D2803688-9E29-46BB-B9D1-B8B57411ADAB}" type="presOf" srcId="{08749CD9-4CB8-4251-B762-1BA82D816424}" destId="{E0868E1A-9F2C-485A-A20F-EC2644315F42}" srcOrd="1" destOrd="0" presId="urn:microsoft.com/office/officeart/2005/8/layout/orgChart1"/>
    <dgm:cxn modelId="{48FC098D-FF85-430C-B05C-61A2D7DA2627}" srcId="{8041AADB-CB37-4F39-9261-1E659300FA3A}" destId="{4E31E2CD-4B9B-4F6B-992B-2BD5C8801804}" srcOrd="0" destOrd="0" parTransId="{992CFD50-F996-49BB-971C-1C8DF466BD0C}" sibTransId="{3C9FFA15-B642-40C7-B584-EA0CFF2317AB}"/>
    <dgm:cxn modelId="{1ACBE48E-5E83-4611-9D8B-A34D54E7F650}" srcId="{E602C313-7601-4F77-A314-0BC0E139C66D}" destId="{48550FDF-2544-4B39-B5AC-A4F68451EBDB}" srcOrd="0" destOrd="0" parTransId="{9F7EF1AB-3B64-477B-ABD2-18AB79C6A965}" sibTransId="{1BD4F5C7-5A77-47CD-9791-7624BC434567}"/>
    <dgm:cxn modelId="{D0554F93-EE4D-49BA-8122-CFA37AA3532C}" type="presOf" srcId="{8C1D51C2-009D-43F7-B973-4D490A72ABE6}" destId="{0AAD45FC-6D0A-4291-9950-9DE2D8244E7E}" srcOrd="0" destOrd="0" presId="urn:microsoft.com/office/officeart/2005/8/layout/orgChart1"/>
    <dgm:cxn modelId="{A9F62394-E5A7-444B-9F8D-ED3B26572828}" type="presOf" srcId="{0229CD04-4D00-4C52-831F-3E19FE721EEF}" destId="{09525368-55FC-4BFC-AA21-1E2C896C61AD}" srcOrd="0" destOrd="0" presId="urn:microsoft.com/office/officeart/2005/8/layout/orgChart1"/>
    <dgm:cxn modelId="{B09DCA95-942B-49CD-B562-418E07A3C969}" type="presOf" srcId="{0229CD04-4D00-4C52-831F-3E19FE721EEF}" destId="{F36CE5E1-F1D4-4017-8E4D-FFEFB248B6B5}" srcOrd="1" destOrd="0" presId="urn:microsoft.com/office/officeart/2005/8/layout/orgChart1"/>
    <dgm:cxn modelId="{A5F9F599-96AD-44DD-84C6-7227A4A573E7}" srcId="{8041AADB-CB37-4F39-9261-1E659300FA3A}" destId="{E602C313-7601-4F77-A314-0BC0E139C66D}" srcOrd="1" destOrd="0" parTransId="{E40B33EF-A6A7-4429-B3FE-5733F1E63ED1}" sibTransId="{FEEBA2AE-C5C6-49BD-868B-250CFE2D0442}"/>
    <dgm:cxn modelId="{B91B029D-16F8-49B1-A4B3-2E01EA95103D}" type="presOf" srcId="{4E31E2CD-4B9B-4F6B-992B-2BD5C8801804}" destId="{0816FAA0-2537-4DC4-9214-7678CE61C3E9}" srcOrd="1" destOrd="0" presId="urn:microsoft.com/office/officeart/2005/8/layout/orgChart1"/>
    <dgm:cxn modelId="{96A316A7-CDCE-43CB-ABEC-8CBF5013C017}" type="presOf" srcId="{40409C7B-C2BE-4219-B338-616AF3239983}" destId="{F979F0AF-C73F-40BD-8EB0-6DBCA365D7E3}" srcOrd="0" destOrd="0" presId="urn:microsoft.com/office/officeart/2005/8/layout/orgChart1"/>
    <dgm:cxn modelId="{34BBE9A9-5BAB-4B46-A5D9-1DAD4BC870FC}" type="presOf" srcId="{992CFD50-F996-49BB-971C-1C8DF466BD0C}" destId="{A1960802-AAFF-48C1-A505-DE59B727F97D}" srcOrd="0" destOrd="0" presId="urn:microsoft.com/office/officeart/2005/8/layout/orgChart1"/>
    <dgm:cxn modelId="{C9CC9EAA-A3A2-4C56-9ED8-283DDD3341B1}" type="presOf" srcId="{8C2697D9-C539-4759-A8B8-638F71D46046}" destId="{D4774760-B8FC-42D9-B312-EE6E6F43FCE1}" srcOrd="1" destOrd="0" presId="urn:microsoft.com/office/officeart/2005/8/layout/orgChart1"/>
    <dgm:cxn modelId="{D9958BAC-03A4-4585-847C-E85DF19FF3D3}" type="presOf" srcId="{8C2697D9-C539-4759-A8B8-638F71D46046}" destId="{3C4EF482-CEA9-4CC3-AFD5-ECFC7B9D02FF}" srcOrd="0" destOrd="0" presId="urn:microsoft.com/office/officeart/2005/8/layout/orgChart1"/>
    <dgm:cxn modelId="{C15487B4-CC4F-4C36-BA80-136C5C4D2100}" type="presOf" srcId="{E6E179DF-B4BD-4D03-915E-456D30A46BBA}" destId="{6090BE0F-F8FD-48DB-A52D-A7FEF96E320A}" srcOrd="0" destOrd="0" presId="urn:microsoft.com/office/officeart/2005/8/layout/orgChart1"/>
    <dgm:cxn modelId="{C58265C2-C9B5-4F3F-96E4-4EF96A689CAE}" type="presOf" srcId="{6089C36C-FB35-452C-9A8E-6457AFC92F86}" destId="{775A122E-18DB-492C-9D89-DA16F8777C71}" srcOrd="1" destOrd="0" presId="urn:microsoft.com/office/officeart/2005/8/layout/orgChart1"/>
    <dgm:cxn modelId="{C13E12D1-EA71-44DE-B31A-266E3FA3C55F}" type="presOf" srcId="{288DD5BC-0824-4F50-B429-661645A92CB0}" destId="{90BA989D-58B2-41E2-A75C-DF5C2F0A64D4}" srcOrd="0" destOrd="0" presId="urn:microsoft.com/office/officeart/2005/8/layout/orgChart1"/>
    <dgm:cxn modelId="{C4945ED1-0243-4508-8836-36143FA20D1B}" type="presOf" srcId="{781018CA-92ED-47F0-B0A2-08F3C24A5B64}" destId="{E476B002-A81E-441D-8A8E-810F03F8504B}" srcOrd="0" destOrd="0" presId="urn:microsoft.com/office/officeart/2005/8/layout/orgChart1"/>
    <dgm:cxn modelId="{FE8BA7D5-7F45-4968-833D-2E086D5FFBBE}" type="presOf" srcId="{9D35EAA1-EEFD-44C2-BAB2-15E5578190F2}" destId="{99F8636E-CB67-4EA1-89B5-2ACE280ED9FE}" srcOrd="0" destOrd="0" presId="urn:microsoft.com/office/officeart/2005/8/layout/orgChart1"/>
    <dgm:cxn modelId="{CC69CCD6-4E80-4EA7-8592-34A1A8398E24}" type="presOf" srcId="{8C1D51C2-009D-43F7-B973-4D490A72ABE6}" destId="{97112AF5-2976-4913-B116-DE9194AB404E}" srcOrd="1" destOrd="0" presId="urn:microsoft.com/office/officeart/2005/8/layout/orgChart1"/>
    <dgm:cxn modelId="{D31EF0DA-C2B4-4700-9617-41CF6400F7AE}" srcId="{DF3CB6D4-6F14-41FF-9C5D-296857EFFE27}" destId="{8C1D51C2-009D-43F7-B973-4D490A72ABE6}" srcOrd="0" destOrd="0" parTransId="{9D35EAA1-EEFD-44C2-BAB2-15E5578190F2}" sibTransId="{C6563A50-0A3E-4A56-90F9-7C9197A9ADBC}"/>
    <dgm:cxn modelId="{EB5F5ADC-7A45-4822-A775-48F3FCB736EE}" type="presOf" srcId="{D1B9424C-17F0-44F5-BC47-08EFF4C9A376}" destId="{4538EBB3-C018-4309-A97F-370B90E6ED0F}" srcOrd="1" destOrd="0" presId="urn:microsoft.com/office/officeart/2005/8/layout/orgChart1"/>
    <dgm:cxn modelId="{5DE7C5EC-4F82-470F-BB1C-F7C821BE1DC3}" srcId="{8041AADB-CB37-4F39-9261-1E659300FA3A}" destId="{D1B9424C-17F0-44F5-BC47-08EFF4C9A376}" srcOrd="2" destOrd="0" parTransId="{781018CA-92ED-47F0-B0A2-08F3C24A5B64}" sibTransId="{154A3625-EB8E-4451-AF24-12EBD785068A}"/>
    <dgm:cxn modelId="{F610DCEC-0A4D-4D0A-8D54-08D86C293340}" type="presOf" srcId="{E12DFCC4-03A7-4639-B916-79F01C334269}" destId="{98CE9880-0287-40F8-8A42-FD6D616E2FF2}" srcOrd="0" destOrd="0" presId="urn:microsoft.com/office/officeart/2005/8/layout/orgChart1"/>
    <dgm:cxn modelId="{D72C15EF-3450-47E0-9703-90E8D25745D9}" srcId="{08749CD9-4CB8-4251-B762-1BA82D816424}" destId="{8041AADB-CB37-4F39-9261-1E659300FA3A}" srcOrd="0" destOrd="0" parTransId="{3473350B-3D87-4CED-B008-F702351954FD}" sibTransId="{9910FCF7-30AB-4D4B-A755-32F7EE04220B}"/>
    <dgm:cxn modelId="{C3F76EF4-FC44-4F8B-A969-569AC91CEE1F}" type="presOf" srcId="{DF3CB6D4-6F14-41FF-9C5D-296857EFFE27}" destId="{3519D303-D30D-4661-96A3-A2131ED3E3F3}" srcOrd="1" destOrd="0" presId="urn:microsoft.com/office/officeart/2005/8/layout/orgChart1"/>
    <dgm:cxn modelId="{536D1AFB-595E-4A62-B444-0D62CED21481}" type="presOf" srcId="{E40B33EF-A6A7-4429-B3FE-5733F1E63ED1}" destId="{96FB58EA-64A6-4010-918F-5712931C3120}" srcOrd="0" destOrd="0" presId="urn:microsoft.com/office/officeart/2005/8/layout/orgChart1"/>
    <dgm:cxn modelId="{E74995FB-6D97-488F-B8E6-BA91C345459B}" type="presOf" srcId="{6089C36C-FB35-452C-9A8E-6457AFC92F86}" destId="{1E469228-3F7A-4689-A736-4783B38ECB7F}" srcOrd="0" destOrd="0" presId="urn:microsoft.com/office/officeart/2005/8/layout/orgChart1"/>
    <dgm:cxn modelId="{ECE54C9C-7B3C-4AC2-A650-1E836390525C}" type="presParOf" srcId="{90BA989D-58B2-41E2-A75C-DF5C2F0A64D4}" destId="{3C252C59-53F2-403C-BA07-CD3752F13ADB}" srcOrd="0" destOrd="0" presId="urn:microsoft.com/office/officeart/2005/8/layout/orgChart1"/>
    <dgm:cxn modelId="{0C8450E1-1F8E-46DC-A154-D20FF00BFA78}" type="presParOf" srcId="{3C252C59-53F2-403C-BA07-CD3752F13ADB}" destId="{23777FF6-94F2-472F-833C-37C8FA8BCF51}" srcOrd="0" destOrd="0" presId="urn:microsoft.com/office/officeart/2005/8/layout/orgChart1"/>
    <dgm:cxn modelId="{205A1CC0-0AFD-4024-A61A-A1B89049A199}" type="presParOf" srcId="{23777FF6-94F2-472F-833C-37C8FA8BCF51}" destId="{36E3ADA6-902F-471A-B0EC-D5E1B4D9179C}" srcOrd="0" destOrd="0" presId="urn:microsoft.com/office/officeart/2005/8/layout/orgChart1"/>
    <dgm:cxn modelId="{1E917B21-3E60-4F74-B210-7415282C0849}" type="presParOf" srcId="{23777FF6-94F2-472F-833C-37C8FA8BCF51}" destId="{3519D303-D30D-4661-96A3-A2131ED3E3F3}" srcOrd="1" destOrd="0" presId="urn:microsoft.com/office/officeart/2005/8/layout/orgChart1"/>
    <dgm:cxn modelId="{7EE67B08-3898-442F-90C9-1BA86CA809F5}" type="presParOf" srcId="{3C252C59-53F2-403C-BA07-CD3752F13ADB}" destId="{09F18751-40FD-4AE8-9335-94EEBEC92B74}" srcOrd="1" destOrd="0" presId="urn:microsoft.com/office/officeart/2005/8/layout/orgChart1"/>
    <dgm:cxn modelId="{27D65AC8-27DE-465B-9A36-F6E849FA959D}" type="presParOf" srcId="{3C252C59-53F2-403C-BA07-CD3752F13ADB}" destId="{4643F25E-7256-416C-9B38-264862373588}" srcOrd="2" destOrd="0" presId="urn:microsoft.com/office/officeart/2005/8/layout/orgChart1"/>
    <dgm:cxn modelId="{8486AC64-854E-4AFC-B0F8-05125BF1B23B}" type="presParOf" srcId="{4643F25E-7256-416C-9B38-264862373588}" destId="{99F8636E-CB67-4EA1-89B5-2ACE280ED9FE}" srcOrd="0" destOrd="0" presId="urn:microsoft.com/office/officeart/2005/8/layout/orgChart1"/>
    <dgm:cxn modelId="{5093ACCA-D382-42AF-847E-DDAF4CDAE346}" type="presParOf" srcId="{4643F25E-7256-416C-9B38-264862373588}" destId="{43A3EE87-CE16-4E45-A441-36E282003F44}" srcOrd="1" destOrd="0" presId="urn:microsoft.com/office/officeart/2005/8/layout/orgChart1"/>
    <dgm:cxn modelId="{A6DEFEA8-05D1-49A3-BAB6-B7D6753F7061}" type="presParOf" srcId="{43A3EE87-CE16-4E45-A441-36E282003F44}" destId="{9EA2EB14-A34A-44A0-8756-EF0D9CE6B59D}" srcOrd="0" destOrd="0" presId="urn:microsoft.com/office/officeart/2005/8/layout/orgChart1"/>
    <dgm:cxn modelId="{8DCFE59D-4780-47F6-B7F9-0336E679B666}" type="presParOf" srcId="{9EA2EB14-A34A-44A0-8756-EF0D9CE6B59D}" destId="{0AAD45FC-6D0A-4291-9950-9DE2D8244E7E}" srcOrd="0" destOrd="0" presId="urn:microsoft.com/office/officeart/2005/8/layout/orgChart1"/>
    <dgm:cxn modelId="{69B7273A-FBE9-4D48-8CA1-9C02CEDFB4B1}" type="presParOf" srcId="{9EA2EB14-A34A-44A0-8756-EF0D9CE6B59D}" destId="{97112AF5-2976-4913-B116-DE9194AB404E}" srcOrd="1" destOrd="0" presId="urn:microsoft.com/office/officeart/2005/8/layout/orgChart1"/>
    <dgm:cxn modelId="{D37AE7B5-7111-4807-A741-41299D4C918E}" type="presParOf" srcId="{43A3EE87-CE16-4E45-A441-36E282003F44}" destId="{A2C493CA-DFAD-4BA4-B636-CB745D167B82}" srcOrd="1" destOrd="0" presId="urn:microsoft.com/office/officeart/2005/8/layout/orgChart1"/>
    <dgm:cxn modelId="{13772EFF-37D8-4EB9-96ED-8D77AE9E5805}" type="presParOf" srcId="{A2C493CA-DFAD-4BA4-B636-CB745D167B82}" destId="{F979F0AF-C73F-40BD-8EB0-6DBCA365D7E3}" srcOrd="0" destOrd="0" presId="urn:microsoft.com/office/officeart/2005/8/layout/orgChart1"/>
    <dgm:cxn modelId="{54158EC4-A4D1-4C65-A27A-C60456816B4D}" type="presParOf" srcId="{A2C493CA-DFAD-4BA4-B636-CB745D167B82}" destId="{3E38C70B-ECE2-44B9-AE78-CADAA6510866}" srcOrd="1" destOrd="0" presId="urn:microsoft.com/office/officeart/2005/8/layout/orgChart1"/>
    <dgm:cxn modelId="{6110C817-EB70-4AA7-95DD-25DC2D784928}" type="presParOf" srcId="{3E38C70B-ECE2-44B9-AE78-CADAA6510866}" destId="{9AD034A6-B049-4D94-A6E9-ADC1CF25FBE3}" srcOrd="0" destOrd="0" presId="urn:microsoft.com/office/officeart/2005/8/layout/orgChart1"/>
    <dgm:cxn modelId="{0427E825-F972-49AF-BC30-864DB5633C2F}" type="presParOf" srcId="{9AD034A6-B049-4D94-A6E9-ADC1CF25FBE3}" destId="{3EBDC610-4E61-4E60-91FA-B9030CD90E9E}" srcOrd="0" destOrd="0" presId="urn:microsoft.com/office/officeart/2005/8/layout/orgChart1"/>
    <dgm:cxn modelId="{6AFB837E-4BD9-4361-B6EB-654633069810}" type="presParOf" srcId="{9AD034A6-B049-4D94-A6E9-ADC1CF25FBE3}" destId="{E0868E1A-9F2C-485A-A20F-EC2644315F42}" srcOrd="1" destOrd="0" presId="urn:microsoft.com/office/officeart/2005/8/layout/orgChart1"/>
    <dgm:cxn modelId="{A849371B-5757-4CDE-A4A6-442BD1228AFE}" type="presParOf" srcId="{3E38C70B-ECE2-44B9-AE78-CADAA6510866}" destId="{FF9B0A0E-9171-4AE9-9E1E-0F8C8EF9E0C7}" srcOrd="1" destOrd="0" presId="urn:microsoft.com/office/officeart/2005/8/layout/orgChart1"/>
    <dgm:cxn modelId="{388E600B-96F1-4808-95F1-9112FB25DEAB}" type="presParOf" srcId="{FF9B0A0E-9171-4AE9-9E1E-0F8C8EF9E0C7}" destId="{3C3C1C3D-DBBE-4E5A-BB84-05A6FE537865}" srcOrd="0" destOrd="0" presId="urn:microsoft.com/office/officeart/2005/8/layout/orgChart1"/>
    <dgm:cxn modelId="{5E372BFD-2888-4657-9417-5FC9C0094850}" type="presParOf" srcId="{FF9B0A0E-9171-4AE9-9E1E-0F8C8EF9E0C7}" destId="{D79397F6-AD74-41C0-8CCC-A26C1DDB9401}" srcOrd="1" destOrd="0" presId="urn:microsoft.com/office/officeart/2005/8/layout/orgChart1"/>
    <dgm:cxn modelId="{C70BAAF3-0F50-4AF6-9A05-EF3EEF4A3581}" type="presParOf" srcId="{D79397F6-AD74-41C0-8CCC-A26C1DDB9401}" destId="{540D6485-2C8B-4DE7-9E39-86A9D0A36692}" srcOrd="0" destOrd="0" presId="urn:microsoft.com/office/officeart/2005/8/layout/orgChart1"/>
    <dgm:cxn modelId="{DCAFA655-3013-49A3-ABCF-973EC051B655}" type="presParOf" srcId="{540D6485-2C8B-4DE7-9E39-86A9D0A36692}" destId="{82BF976A-A678-4022-B7EE-BF88D363744B}" srcOrd="0" destOrd="0" presId="urn:microsoft.com/office/officeart/2005/8/layout/orgChart1"/>
    <dgm:cxn modelId="{83FDE391-15B4-4084-84DA-12B6F8284A55}" type="presParOf" srcId="{540D6485-2C8B-4DE7-9E39-86A9D0A36692}" destId="{D52DB9C2-A726-4B4E-B333-69AFA6D8C0B4}" srcOrd="1" destOrd="0" presId="urn:microsoft.com/office/officeart/2005/8/layout/orgChart1"/>
    <dgm:cxn modelId="{5BF4FAA0-6CAF-449F-8BC1-EB6C0EE581C1}" type="presParOf" srcId="{D79397F6-AD74-41C0-8CCC-A26C1DDB9401}" destId="{FDF63774-A9E3-4368-9FD2-A11E960C8C47}" srcOrd="1" destOrd="0" presId="urn:microsoft.com/office/officeart/2005/8/layout/orgChart1"/>
    <dgm:cxn modelId="{E283E06A-D755-4834-BB51-D8984E0739E5}" type="presParOf" srcId="{FDF63774-A9E3-4368-9FD2-A11E960C8C47}" destId="{A1960802-AAFF-48C1-A505-DE59B727F97D}" srcOrd="0" destOrd="0" presId="urn:microsoft.com/office/officeart/2005/8/layout/orgChart1"/>
    <dgm:cxn modelId="{414A1A59-A6B5-4BDC-92A0-82CA29783C05}" type="presParOf" srcId="{FDF63774-A9E3-4368-9FD2-A11E960C8C47}" destId="{EAD4CEB4-C0F2-4BD3-A901-6DA4E6548E0C}" srcOrd="1" destOrd="0" presId="urn:microsoft.com/office/officeart/2005/8/layout/orgChart1"/>
    <dgm:cxn modelId="{640DB6DD-4B45-4F74-80D4-7171C6C636E1}" type="presParOf" srcId="{EAD4CEB4-C0F2-4BD3-A901-6DA4E6548E0C}" destId="{46D2906A-B9D6-4036-A0A2-D66F5D0A07E3}" srcOrd="0" destOrd="0" presId="urn:microsoft.com/office/officeart/2005/8/layout/orgChart1"/>
    <dgm:cxn modelId="{662611C6-2C81-4D07-AF08-26CBB968791B}" type="presParOf" srcId="{46D2906A-B9D6-4036-A0A2-D66F5D0A07E3}" destId="{BF3B93B7-47B5-4D73-9276-3FBF20C62485}" srcOrd="0" destOrd="0" presId="urn:microsoft.com/office/officeart/2005/8/layout/orgChart1"/>
    <dgm:cxn modelId="{67847ECE-DD22-4D89-B7AC-982A437D747F}" type="presParOf" srcId="{46D2906A-B9D6-4036-A0A2-D66F5D0A07E3}" destId="{0816FAA0-2537-4DC4-9214-7678CE61C3E9}" srcOrd="1" destOrd="0" presId="urn:microsoft.com/office/officeart/2005/8/layout/orgChart1"/>
    <dgm:cxn modelId="{3E172BB6-D0BF-4E5A-B8A8-FFB9400A23D1}" type="presParOf" srcId="{EAD4CEB4-C0F2-4BD3-A901-6DA4E6548E0C}" destId="{D666414C-5607-47E8-B8F2-30F2FC1C435D}" srcOrd="1" destOrd="0" presId="urn:microsoft.com/office/officeart/2005/8/layout/orgChart1"/>
    <dgm:cxn modelId="{2837771B-FFDB-457E-98B7-EECE751141D9}" type="presParOf" srcId="{D666414C-5607-47E8-B8F2-30F2FC1C435D}" destId="{1C9A370A-1033-4C73-BBBC-3437037598B8}" srcOrd="0" destOrd="0" presId="urn:microsoft.com/office/officeart/2005/8/layout/orgChart1"/>
    <dgm:cxn modelId="{44551897-700E-4865-8648-FADE70E115CF}" type="presParOf" srcId="{D666414C-5607-47E8-B8F2-30F2FC1C435D}" destId="{15895166-CB68-45DD-96ED-3EDDD0DBA9C2}" srcOrd="1" destOrd="0" presId="urn:microsoft.com/office/officeart/2005/8/layout/orgChart1"/>
    <dgm:cxn modelId="{659F3144-7151-4685-8776-70A309C57A6D}" type="presParOf" srcId="{15895166-CB68-45DD-96ED-3EDDD0DBA9C2}" destId="{9073C6C9-BFB1-4F9F-8F1B-2E0F17C1A7A4}" srcOrd="0" destOrd="0" presId="urn:microsoft.com/office/officeart/2005/8/layout/orgChart1"/>
    <dgm:cxn modelId="{D23F8FFD-3397-42E6-A410-6F92D0FD1819}" type="presParOf" srcId="{9073C6C9-BFB1-4F9F-8F1B-2E0F17C1A7A4}" destId="{09525368-55FC-4BFC-AA21-1E2C896C61AD}" srcOrd="0" destOrd="0" presId="urn:microsoft.com/office/officeart/2005/8/layout/orgChart1"/>
    <dgm:cxn modelId="{DD280306-86D0-4925-92D3-D54E2F6FA045}" type="presParOf" srcId="{9073C6C9-BFB1-4F9F-8F1B-2E0F17C1A7A4}" destId="{F36CE5E1-F1D4-4017-8E4D-FFEFB248B6B5}" srcOrd="1" destOrd="0" presId="urn:microsoft.com/office/officeart/2005/8/layout/orgChart1"/>
    <dgm:cxn modelId="{5C2A750B-AC74-4E9D-AB9D-D54C31AE580F}" type="presParOf" srcId="{15895166-CB68-45DD-96ED-3EDDD0DBA9C2}" destId="{4726773E-57C7-4D91-B8A2-4FE63BCB3C79}" srcOrd="1" destOrd="0" presId="urn:microsoft.com/office/officeart/2005/8/layout/orgChart1"/>
    <dgm:cxn modelId="{8C1FB23B-29AC-490D-8BB3-F29AE0465570}" type="presParOf" srcId="{15895166-CB68-45DD-96ED-3EDDD0DBA9C2}" destId="{7B049633-728A-4C27-9AA6-9232F62BDF60}" srcOrd="2" destOrd="0" presId="urn:microsoft.com/office/officeart/2005/8/layout/orgChart1"/>
    <dgm:cxn modelId="{5343499C-6BEB-4005-B013-801CB88D88C0}" type="presParOf" srcId="{D666414C-5607-47E8-B8F2-30F2FC1C435D}" destId="{417CCEE3-4976-4AB8-99C9-0AA4B2B5498D}" srcOrd="2" destOrd="0" presId="urn:microsoft.com/office/officeart/2005/8/layout/orgChart1"/>
    <dgm:cxn modelId="{783ABC3B-3F6C-4DA8-ADE2-B9F00DE47A3A}" type="presParOf" srcId="{D666414C-5607-47E8-B8F2-30F2FC1C435D}" destId="{F5CF520B-9FA2-463D-BA31-694CC3E1E2F9}" srcOrd="3" destOrd="0" presId="urn:microsoft.com/office/officeart/2005/8/layout/orgChart1"/>
    <dgm:cxn modelId="{6BC8FA00-0A1D-4BFF-8A21-74E8DECD44B3}" type="presParOf" srcId="{F5CF520B-9FA2-463D-BA31-694CC3E1E2F9}" destId="{70B0D954-56CF-4715-845B-BD117C4BE5B7}" srcOrd="0" destOrd="0" presId="urn:microsoft.com/office/officeart/2005/8/layout/orgChart1"/>
    <dgm:cxn modelId="{EF41FD23-C2C6-4824-B00E-79A97954242B}" type="presParOf" srcId="{70B0D954-56CF-4715-845B-BD117C4BE5B7}" destId="{6090BE0F-F8FD-48DB-A52D-A7FEF96E320A}" srcOrd="0" destOrd="0" presId="urn:microsoft.com/office/officeart/2005/8/layout/orgChart1"/>
    <dgm:cxn modelId="{45B32BDE-AA57-4F8B-97C2-CEE1CB13FD4F}" type="presParOf" srcId="{70B0D954-56CF-4715-845B-BD117C4BE5B7}" destId="{8AA9F76C-90B1-4F04-88AA-A58392C466AB}" srcOrd="1" destOrd="0" presId="urn:microsoft.com/office/officeart/2005/8/layout/orgChart1"/>
    <dgm:cxn modelId="{0CB44D64-0A3C-4747-96A0-C187CCECB058}" type="presParOf" srcId="{F5CF520B-9FA2-463D-BA31-694CC3E1E2F9}" destId="{9130E06E-93EF-4677-8EB4-B19BE0D8A889}" srcOrd="1" destOrd="0" presId="urn:microsoft.com/office/officeart/2005/8/layout/orgChart1"/>
    <dgm:cxn modelId="{4C0D3ED5-D7DE-4254-A243-A81CD4CC7568}" type="presParOf" srcId="{F5CF520B-9FA2-463D-BA31-694CC3E1E2F9}" destId="{66E506F8-69C0-4A76-9100-0782599684D4}" srcOrd="2" destOrd="0" presId="urn:microsoft.com/office/officeart/2005/8/layout/orgChart1"/>
    <dgm:cxn modelId="{4B1FD855-0F48-4B6C-8FCF-61EC9C54FA63}" type="presParOf" srcId="{EAD4CEB4-C0F2-4BD3-A901-6DA4E6548E0C}" destId="{D3A9DB5B-08A9-46B0-A9FF-E0EB840A1EFD}" srcOrd="2" destOrd="0" presId="urn:microsoft.com/office/officeart/2005/8/layout/orgChart1"/>
    <dgm:cxn modelId="{13F18021-B6D3-44D4-A298-2B517D99F831}" type="presParOf" srcId="{FDF63774-A9E3-4368-9FD2-A11E960C8C47}" destId="{96FB58EA-64A6-4010-918F-5712931C3120}" srcOrd="2" destOrd="0" presId="urn:microsoft.com/office/officeart/2005/8/layout/orgChart1"/>
    <dgm:cxn modelId="{93C72F58-6459-4918-95C9-322D7C2A76A0}" type="presParOf" srcId="{FDF63774-A9E3-4368-9FD2-A11E960C8C47}" destId="{6EF18A5F-2CCA-4B6F-A44B-2B4743C14571}" srcOrd="3" destOrd="0" presId="urn:microsoft.com/office/officeart/2005/8/layout/orgChart1"/>
    <dgm:cxn modelId="{56720F6C-6504-4A42-86C0-8812CBC14DA0}" type="presParOf" srcId="{6EF18A5F-2CCA-4B6F-A44B-2B4743C14571}" destId="{1BD77272-6B90-4F20-BD3B-293E35630EAF}" srcOrd="0" destOrd="0" presId="urn:microsoft.com/office/officeart/2005/8/layout/orgChart1"/>
    <dgm:cxn modelId="{ACF0C86C-66FF-4427-853B-097BE8CCC764}" type="presParOf" srcId="{1BD77272-6B90-4F20-BD3B-293E35630EAF}" destId="{A0910926-90B8-4935-9262-52DE25F51E1C}" srcOrd="0" destOrd="0" presId="urn:microsoft.com/office/officeart/2005/8/layout/orgChart1"/>
    <dgm:cxn modelId="{C86998D0-EB71-4760-BA48-4DE111CC4A0F}" type="presParOf" srcId="{1BD77272-6B90-4F20-BD3B-293E35630EAF}" destId="{0EDC8876-C592-4F3D-B994-70C9E962615C}" srcOrd="1" destOrd="0" presId="urn:microsoft.com/office/officeart/2005/8/layout/orgChart1"/>
    <dgm:cxn modelId="{BB7F4886-DB0E-483C-A88B-30A91B802919}" type="presParOf" srcId="{6EF18A5F-2CCA-4B6F-A44B-2B4743C14571}" destId="{FF00F823-1C08-4D20-8EDC-F40373E8CC0E}" srcOrd="1" destOrd="0" presId="urn:microsoft.com/office/officeart/2005/8/layout/orgChart1"/>
    <dgm:cxn modelId="{9F6EB9E4-9EC0-4565-A498-B2793E280945}" type="presParOf" srcId="{FF00F823-1C08-4D20-8EDC-F40373E8CC0E}" destId="{8213CE5A-0B0E-4838-8080-8244579AADA6}" srcOrd="0" destOrd="0" presId="urn:microsoft.com/office/officeart/2005/8/layout/orgChart1"/>
    <dgm:cxn modelId="{A5CD28CB-D2AD-4FEF-8285-6EBEF1BA18A6}" type="presParOf" srcId="{FF00F823-1C08-4D20-8EDC-F40373E8CC0E}" destId="{19FB64B1-D35D-4AB9-9BAE-2860E0D556E3}" srcOrd="1" destOrd="0" presId="urn:microsoft.com/office/officeart/2005/8/layout/orgChart1"/>
    <dgm:cxn modelId="{3256095D-F239-44AD-84BF-C64AFD65A845}" type="presParOf" srcId="{19FB64B1-D35D-4AB9-9BAE-2860E0D556E3}" destId="{90C1AB13-C3AA-4B24-92E8-992501113E91}" srcOrd="0" destOrd="0" presId="urn:microsoft.com/office/officeart/2005/8/layout/orgChart1"/>
    <dgm:cxn modelId="{657EAB1B-F520-4E66-BDDC-7B274433C26A}" type="presParOf" srcId="{90C1AB13-C3AA-4B24-92E8-992501113E91}" destId="{990BC667-C61A-45D5-AA64-13E225627468}" srcOrd="0" destOrd="0" presId="urn:microsoft.com/office/officeart/2005/8/layout/orgChart1"/>
    <dgm:cxn modelId="{AE6B161A-408D-4D5C-8705-385ED61DD6A2}" type="presParOf" srcId="{90C1AB13-C3AA-4B24-92E8-992501113E91}" destId="{C1DDFB7A-7F07-4AE9-ADCB-C86D7DACAF05}" srcOrd="1" destOrd="0" presId="urn:microsoft.com/office/officeart/2005/8/layout/orgChart1"/>
    <dgm:cxn modelId="{736B6AB1-C07E-4818-9C24-CD1B99A18DAC}" type="presParOf" srcId="{19FB64B1-D35D-4AB9-9BAE-2860E0D556E3}" destId="{647ABC6A-6650-463F-A338-81A0558DDBFE}" srcOrd="1" destOrd="0" presId="urn:microsoft.com/office/officeart/2005/8/layout/orgChart1"/>
    <dgm:cxn modelId="{0F8A5132-8BAA-4BEB-88A5-FCA2B8C2EB25}" type="presParOf" srcId="{19FB64B1-D35D-4AB9-9BAE-2860E0D556E3}" destId="{26150B88-DB44-49B4-A346-E750063238FD}" srcOrd="2" destOrd="0" presId="urn:microsoft.com/office/officeart/2005/8/layout/orgChart1"/>
    <dgm:cxn modelId="{73810B53-48C7-4408-8FA5-6AB59A8AD3C6}" type="presParOf" srcId="{FF00F823-1C08-4D20-8EDC-F40373E8CC0E}" destId="{98CE9880-0287-40F8-8A42-FD6D616E2FF2}" srcOrd="2" destOrd="0" presId="urn:microsoft.com/office/officeart/2005/8/layout/orgChart1"/>
    <dgm:cxn modelId="{72B25B7A-D096-4AAC-8ECB-78FD06F81DE6}" type="presParOf" srcId="{FF00F823-1C08-4D20-8EDC-F40373E8CC0E}" destId="{BFB3AD53-8067-4B0D-89FC-DF4C3E46F104}" srcOrd="3" destOrd="0" presId="urn:microsoft.com/office/officeart/2005/8/layout/orgChart1"/>
    <dgm:cxn modelId="{459DFBBF-26D7-43C8-B429-5CA0ECAD1AF4}" type="presParOf" srcId="{BFB3AD53-8067-4B0D-89FC-DF4C3E46F104}" destId="{63564E83-708A-469F-876A-BF8D4C93B623}" srcOrd="0" destOrd="0" presId="urn:microsoft.com/office/officeart/2005/8/layout/orgChart1"/>
    <dgm:cxn modelId="{B9FAC515-C154-4487-8960-FCAA37293F67}" type="presParOf" srcId="{63564E83-708A-469F-876A-BF8D4C93B623}" destId="{3C4EF482-CEA9-4CC3-AFD5-ECFC7B9D02FF}" srcOrd="0" destOrd="0" presId="urn:microsoft.com/office/officeart/2005/8/layout/orgChart1"/>
    <dgm:cxn modelId="{DBB6D2E6-1CFC-43E3-8B36-F600CB3ED8A2}" type="presParOf" srcId="{63564E83-708A-469F-876A-BF8D4C93B623}" destId="{D4774760-B8FC-42D9-B312-EE6E6F43FCE1}" srcOrd="1" destOrd="0" presId="urn:microsoft.com/office/officeart/2005/8/layout/orgChart1"/>
    <dgm:cxn modelId="{F3613277-AFA0-4320-9793-BE922703E771}" type="presParOf" srcId="{BFB3AD53-8067-4B0D-89FC-DF4C3E46F104}" destId="{93F365EF-837D-45E9-8B41-FBE6F0BC7C89}" srcOrd="1" destOrd="0" presId="urn:microsoft.com/office/officeart/2005/8/layout/orgChart1"/>
    <dgm:cxn modelId="{85322EB1-22CF-4D31-8295-C0C8954A0745}" type="presParOf" srcId="{BFB3AD53-8067-4B0D-89FC-DF4C3E46F104}" destId="{9327FAB7-09E5-4763-B377-C48ED061A659}" srcOrd="2" destOrd="0" presId="urn:microsoft.com/office/officeart/2005/8/layout/orgChart1"/>
    <dgm:cxn modelId="{BFEAC13F-18E4-4A1A-A7FF-34420A9BF3F2}" type="presParOf" srcId="{FF00F823-1C08-4D20-8EDC-F40373E8CC0E}" destId="{536B2382-D577-4568-8609-0508D81447D0}" srcOrd="4" destOrd="0" presId="urn:microsoft.com/office/officeart/2005/8/layout/orgChart1"/>
    <dgm:cxn modelId="{F2424595-E6A0-4E5E-A34E-4660F802FCE4}" type="presParOf" srcId="{FF00F823-1C08-4D20-8EDC-F40373E8CC0E}" destId="{39FF9FDF-4F1B-42AA-82DA-E0315748AE81}" srcOrd="5" destOrd="0" presId="urn:microsoft.com/office/officeart/2005/8/layout/orgChart1"/>
    <dgm:cxn modelId="{5D115281-6532-4F3C-A193-C1C241C53CEB}" type="presParOf" srcId="{39FF9FDF-4F1B-42AA-82DA-E0315748AE81}" destId="{B1B53DB6-5A04-417E-8158-02AA2B8078CA}" srcOrd="0" destOrd="0" presId="urn:microsoft.com/office/officeart/2005/8/layout/orgChart1"/>
    <dgm:cxn modelId="{4974782E-98DA-423F-9DFD-D4B61C1FCB3C}" type="presParOf" srcId="{B1B53DB6-5A04-417E-8158-02AA2B8078CA}" destId="{1E469228-3F7A-4689-A736-4783B38ECB7F}" srcOrd="0" destOrd="0" presId="urn:microsoft.com/office/officeart/2005/8/layout/orgChart1"/>
    <dgm:cxn modelId="{456ECDC6-E7C7-4965-8814-3B5CC011E309}" type="presParOf" srcId="{B1B53DB6-5A04-417E-8158-02AA2B8078CA}" destId="{775A122E-18DB-492C-9D89-DA16F8777C71}" srcOrd="1" destOrd="0" presId="urn:microsoft.com/office/officeart/2005/8/layout/orgChart1"/>
    <dgm:cxn modelId="{C892D463-CCDC-4505-902C-6F998F3BAC5A}" type="presParOf" srcId="{39FF9FDF-4F1B-42AA-82DA-E0315748AE81}" destId="{6786797A-BC21-4EB0-96EE-C9B7EC5D3E28}" srcOrd="1" destOrd="0" presId="urn:microsoft.com/office/officeart/2005/8/layout/orgChart1"/>
    <dgm:cxn modelId="{B9A0111A-C131-4A71-BA7B-397D189C612D}" type="presParOf" srcId="{39FF9FDF-4F1B-42AA-82DA-E0315748AE81}" destId="{A1E515D5-9FFE-4B60-A096-716453551016}" srcOrd="2" destOrd="0" presId="urn:microsoft.com/office/officeart/2005/8/layout/orgChart1"/>
    <dgm:cxn modelId="{D141AFE0-26A1-4EAA-9A5F-E23C93B725FE}" type="presParOf" srcId="{6EF18A5F-2CCA-4B6F-A44B-2B4743C14571}" destId="{B3374DA4-DC06-4B86-8F5A-20388AA4BE57}" srcOrd="2" destOrd="0" presId="urn:microsoft.com/office/officeart/2005/8/layout/orgChart1"/>
    <dgm:cxn modelId="{778E6A24-5EF1-4F48-97E7-2C372594B89C}" type="presParOf" srcId="{FDF63774-A9E3-4368-9FD2-A11E960C8C47}" destId="{E476B002-A81E-441D-8A8E-810F03F8504B}" srcOrd="4" destOrd="0" presId="urn:microsoft.com/office/officeart/2005/8/layout/orgChart1"/>
    <dgm:cxn modelId="{7EE6F7F9-8F70-4366-94C8-C0CB5ACFA5AD}" type="presParOf" srcId="{FDF63774-A9E3-4368-9FD2-A11E960C8C47}" destId="{B8515C0D-1B16-4700-958E-FC6D86DF6365}" srcOrd="5" destOrd="0" presId="urn:microsoft.com/office/officeart/2005/8/layout/orgChart1"/>
    <dgm:cxn modelId="{E604FE2A-54A9-4B6A-BCD0-A125097F6253}" type="presParOf" srcId="{B8515C0D-1B16-4700-958E-FC6D86DF6365}" destId="{D471F02A-DB88-408B-A04B-049BD4313067}" srcOrd="0" destOrd="0" presId="urn:microsoft.com/office/officeart/2005/8/layout/orgChart1"/>
    <dgm:cxn modelId="{9D132B06-3F4F-4C48-928A-DEF0502BABB5}" type="presParOf" srcId="{D471F02A-DB88-408B-A04B-049BD4313067}" destId="{5F89B6A2-1C9A-4888-9066-61D80B44402C}" srcOrd="0" destOrd="0" presId="urn:microsoft.com/office/officeart/2005/8/layout/orgChart1"/>
    <dgm:cxn modelId="{B9A43C01-D132-4BDF-BDB1-CDE2437967BF}" type="presParOf" srcId="{D471F02A-DB88-408B-A04B-049BD4313067}" destId="{4538EBB3-C018-4309-A97F-370B90E6ED0F}" srcOrd="1" destOrd="0" presId="urn:microsoft.com/office/officeart/2005/8/layout/orgChart1"/>
    <dgm:cxn modelId="{CD27F3FE-3450-4E64-B166-1B00CD953B52}" type="presParOf" srcId="{B8515C0D-1B16-4700-958E-FC6D86DF6365}" destId="{728B3039-C183-4A76-8CE3-4DE18C422BA2}" srcOrd="1" destOrd="0" presId="urn:microsoft.com/office/officeart/2005/8/layout/orgChart1"/>
    <dgm:cxn modelId="{FAB8FA37-C582-42C4-9C93-03CFC7F1F567}" type="presParOf" srcId="{B8515C0D-1B16-4700-958E-FC6D86DF6365}" destId="{1405F5E2-23EA-4771-9457-96CEC0B829D4}" srcOrd="2" destOrd="0" presId="urn:microsoft.com/office/officeart/2005/8/layout/orgChart1"/>
    <dgm:cxn modelId="{E08E1446-B11F-44C2-99AB-D9B4D5254F44}" type="presParOf" srcId="{D79397F6-AD74-41C0-8CCC-A26C1DDB9401}" destId="{8261F27B-847D-4653-9172-5092B8BA5E56}" srcOrd="2" destOrd="0" presId="urn:microsoft.com/office/officeart/2005/8/layout/orgChart1"/>
    <dgm:cxn modelId="{A4E6CB7A-ED4D-44AC-8D2C-14EA6A9B1E6E}" type="presParOf" srcId="{3E38C70B-ECE2-44B9-AE78-CADAA6510866}" destId="{423438BC-C0FE-427F-A225-A04FFB39ED2F}" srcOrd="2" destOrd="0" presId="urn:microsoft.com/office/officeart/2005/8/layout/orgChart1"/>
    <dgm:cxn modelId="{CAB1A6C6-EA20-4C83-989D-F664C4117599}" type="presParOf" srcId="{43A3EE87-CE16-4E45-A441-36E282003F44}" destId="{99F61EC3-798C-4BE8-A20F-1434E8BC6B85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76B002-A81E-441D-8A8E-810F03F8504B}">
      <dsp:nvSpPr>
        <dsp:cNvPr id="0" name=""/>
        <dsp:cNvSpPr/>
      </dsp:nvSpPr>
      <dsp:spPr>
        <a:xfrm>
          <a:off x="1293870" y="2102948"/>
          <a:ext cx="1867253" cy="737618"/>
        </a:xfrm>
        <a:custGeom>
          <a:avLst/>
          <a:gdLst/>
          <a:ahLst/>
          <a:cxnLst/>
          <a:rect l="0" t="0" r="0" b="0"/>
          <a:pathLst>
            <a:path>
              <a:moveTo>
                <a:pt x="1867253" y="737618"/>
              </a:moveTo>
              <a:lnTo>
                <a:pt x="0" y="0"/>
              </a:lnTo>
            </a:path>
          </a:pathLst>
        </a:custGeom>
        <a:noFill/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25400" prstMaterial="plastic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536B2382-D577-4568-8609-0508D81447D0}">
      <dsp:nvSpPr>
        <dsp:cNvPr id="0" name=""/>
        <dsp:cNvSpPr/>
      </dsp:nvSpPr>
      <dsp:spPr>
        <a:xfrm>
          <a:off x="3876573" y="3824467"/>
          <a:ext cx="170189" cy="417863"/>
        </a:xfrm>
        <a:custGeom>
          <a:avLst/>
          <a:gdLst/>
          <a:ahLst/>
          <a:cxnLst/>
          <a:rect l="0" t="0" r="0" b="0"/>
          <a:pathLst>
            <a:path>
              <a:moveTo>
                <a:pt x="170189" y="0"/>
              </a:moveTo>
              <a:lnTo>
                <a:pt x="170189" y="417863"/>
              </a:lnTo>
              <a:lnTo>
                <a:pt x="0" y="417863"/>
              </a:lnTo>
            </a:path>
          </a:pathLst>
        </a:custGeom>
        <a:noFill/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25400" prstMaterial="plastic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98CE9880-0287-40F8-8A42-FD6D616E2FF2}">
      <dsp:nvSpPr>
        <dsp:cNvPr id="0" name=""/>
        <dsp:cNvSpPr/>
      </dsp:nvSpPr>
      <dsp:spPr>
        <a:xfrm>
          <a:off x="4001042" y="3824467"/>
          <a:ext cx="91440" cy="114647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54326" y="1146479"/>
              </a:lnTo>
            </a:path>
          </a:pathLst>
        </a:custGeom>
        <a:noFill/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25400" prstMaterial="plastic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8213CE5A-0B0E-4838-8080-8244579AADA6}">
      <dsp:nvSpPr>
        <dsp:cNvPr id="0" name=""/>
        <dsp:cNvSpPr/>
      </dsp:nvSpPr>
      <dsp:spPr>
        <a:xfrm>
          <a:off x="4046762" y="3824467"/>
          <a:ext cx="124342" cy="4700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70069"/>
              </a:lnTo>
              <a:lnTo>
                <a:pt x="124342" y="470069"/>
              </a:lnTo>
            </a:path>
          </a:pathLst>
        </a:custGeom>
        <a:noFill/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25400" prstMaterial="plastic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96FB58EA-64A6-4010-918F-5712931C3120}">
      <dsp:nvSpPr>
        <dsp:cNvPr id="0" name=""/>
        <dsp:cNvSpPr/>
      </dsp:nvSpPr>
      <dsp:spPr>
        <a:xfrm>
          <a:off x="3161124" y="2840567"/>
          <a:ext cx="1267292" cy="5068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6647"/>
              </a:lnTo>
              <a:lnTo>
                <a:pt x="1267292" y="406647"/>
              </a:lnTo>
              <a:lnTo>
                <a:pt x="1267292" y="506832"/>
              </a:lnTo>
            </a:path>
          </a:pathLst>
        </a:custGeom>
        <a:noFill/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25400" prstMaterial="plastic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417CCEE3-4976-4AB8-99C9-0AA4B2B5498D}">
      <dsp:nvSpPr>
        <dsp:cNvPr id="0" name=""/>
        <dsp:cNvSpPr/>
      </dsp:nvSpPr>
      <dsp:spPr>
        <a:xfrm>
          <a:off x="1578880" y="3702943"/>
          <a:ext cx="216741" cy="5636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63698"/>
              </a:lnTo>
              <a:lnTo>
                <a:pt x="216741" y="563698"/>
              </a:lnTo>
            </a:path>
          </a:pathLst>
        </a:custGeom>
        <a:noFill/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25400" prstMaterial="plastic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1C9A370A-1033-4C73-BBBC-3437037598B8}">
      <dsp:nvSpPr>
        <dsp:cNvPr id="0" name=""/>
        <dsp:cNvSpPr/>
      </dsp:nvSpPr>
      <dsp:spPr>
        <a:xfrm>
          <a:off x="1424930" y="3702943"/>
          <a:ext cx="153949" cy="616166"/>
        </a:xfrm>
        <a:custGeom>
          <a:avLst/>
          <a:gdLst/>
          <a:ahLst/>
          <a:cxnLst/>
          <a:rect l="0" t="0" r="0" b="0"/>
          <a:pathLst>
            <a:path>
              <a:moveTo>
                <a:pt x="153949" y="0"/>
              </a:moveTo>
              <a:lnTo>
                <a:pt x="153949" y="616166"/>
              </a:lnTo>
              <a:lnTo>
                <a:pt x="0" y="616166"/>
              </a:lnTo>
            </a:path>
          </a:pathLst>
        </a:custGeom>
        <a:noFill/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25400" prstMaterial="plastic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A1960802-AAFF-48C1-A505-DE59B727F97D}">
      <dsp:nvSpPr>
        <dsp:cNvPr id="0" name=""/>
        <dsp:cNvSpPr/>
      </dsp:nvSpPr>
      <dsp:spPr>
        <a:xfrm>
          <a:off x="1960535" y="2840567"/>
          <a:ext cx="1200589" cy="385308"/>
        </a:xfrm>
        <a:custGeom>
          <a:avLst/>
          <a:gdLst/>
          <a:ahLst/>
          <a:cxnLst/>
          <a:rect l="0" t="0" r="0" b="0"/>
          <a:pathLst>
            <a:path>
              <a:moveTo>
                <a:pt x="1200589" y="0"/>
              </a:moveTo>
              <a:lnTo>
                <a:pt x="1200589" y="285124"/>
              </a:lnTo>
              <a:lnTo>
                <a:pt x="0" y="285124"/>
              </a:lnTo>
              <a:lnTo>
                <a:pt x="0" y="385308"/>
              </a:lnTo>
            </a:path>
          </a:pathLst>
        </a:custGeom>
        <a:noFill/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25400" prstMaterial="plastic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3C3C1C3D-DBBE-4E5A-BB84-05A6FE537865}">
      <dsp:nvSpPr>
        <dsp:cNvPr id="0" name=""/>
        <dsp:cNvSpPr/>
      </dsp:nvSpPr>
      <dsp:spPr>
        <a:xfrm>
          <a:off x="3099116" y="2237333"/>
          <a:ext cx="91440" cy="12616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981"/>
              </a:lnTo>
              <a:lnTo>
                <a:pt x="62007" y="25981"/>
              </a:lnTo>
              <a:lnTo>
                <a:pt x="62007" y="126165"/>
              </a:lnTo>
            </a:path>
          </a:pathLst>
        </a:custGeom>
        <a:noFill/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25400" prstMaterial="plastic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F979F0AF-C73F-40BD-8EB0-6DBCA365D7E3}">
      <dsp:nvSpPr>
        <dsp:cNvPr id="0" name=""/>
        <dsp:cNvSpPr/>
      </dsp:nvSpPr>
      <dsp:spPr>
        <a:xfrm>
          <a:off x="3099116" y="1605180"/>
          <a:ext cx="91440" cy="155085"/>
        </a:xfrm>
        <a:custGeom>
          <a:avLst/>
          <a:gdLst/>
          <a:ahLst/>
          <a:cxnLst/>
          <a:rect l="0" t="0" r="0" b="0"/>
          <a:pathLst>
            <a:path>
              <a:moveTo>
                <a:pt x="46521" y="0"/>
              </a:moveTo>
              <a:lnTo>
                <a:pt x="46521" y="54900"/>
              </a:lnTo>
              <a:lnTo>
                <a:pt x="45720" y="54900"/>
              </a:lnTo>
              <a:lnTo>
                <a:pt x="45720" y="155085"/>
              </a:lnTo>
            </a:path>
          </a:pathLst>
        </a:custGeom>
        <a:noFill/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25400" prstMaterial="plastic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99F8636E-CB67-4EA1-89B5-2ACE280ED9FE}">
      <dsp:nvSpPr>
        <dsp:cNvPr id="0" name=""/>
        <dsp:cNvSpPr/>
      </dsp:nvSpPr>
      <dsp:spPr>
        <a:xfrm>
          <a:off x="3622706" y="878248"/>
          <a:ext cx="755427" cy="488398"/>
        </a:xfrm>
        <a:custGeom>
          <a:avLst/>
          <a:gdLst/>
          <a:ahLst/>
          <a:cxnLst/>
          <a:rect l="0" t="0" r="0" b="0"/>
          <a:pathLst>
            <a:path>
              <a:moveTo>
                <a:pt x="755427" y="0"/>
              </a:moveTo>
              <a:lnTo>
                <a:pt x="755427" y="488398"/>
              </a:lnTo>
              <a:lnTo>
                <a:pt x="0" y="488398"/>
              </a:lnTo>
            </a:path>
          </a:pathLst>
        </a:custGeom>
        <a:noFill/>
        <a:ln w="1587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25400" prstMaterial="plastic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36E3ADA6-902F-471A-B0EC-D5E1B4D9179C}">
      <dsp:nvSpPr>
        <dsp:cNvPr id="0" name=""/>
        <dsp:cNvSpPr/>
      </dsp:nvSpPr>
      <dsp:spPr>
        <a:xfrm>
          <a:off x="3417090" y="198546"/>
          <a:ext cx="1922087" cy="67970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reflection blurRad="12700" stA="26000" endPos="32000" dist="12700" dir="5400000" sy="-100000" rotWithShape="0"/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Internet</a:t>
          </a:r>
        </a:p>
      </dsp:txBody>
      <dsp:txXfrm>
        <a:off x="3417090" y="198546"/>
        <a:ext cx="1922087" cy="679702"/>
      </dsp:txXfrm>
    </dsp:sp>
    <dsp:sp modelId="{0AAD45FC-6D0A-4291-9950-9DE2D8244E7E}">
      <dsp:nvSpPr>
        <dsp:cNvPr id="0" name=""/>
        <dsp:cNvSpPr/>
      </dsp:nvSpPr>
      <dsp:spPr>
        <a:xfrm>
          <a:off x="2668570" y="1128113"/>
          <a:ext cx="954135" cy="477067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reflection blurRad="12700" stA="26000" endPos="32000" dist="12700" dir="5400000" sy="-100000" rotWithShape="0"/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Router</a:t>
          </a:r>
        </a:p>
      </dsp:txBody>
      <dsp:txXfrm>
        <a:off x="2668570" y="1128113"/>
        <a:ext cx="954135" cy="477067"/>
      </dsp:txXfrm>
    </dsp:sp>
    <dsp:sp modelId="{3EBDC610-4E61-4E60-91FA-B9030CD90E9E}">
      <dsp:nvSpPr>
        <dsp:cNvPr id="0" name=""/>
        <dsp:cNvSpPr/>
      </dsp:nvSpPr>
      <dsp:spPr>
        <a:xfrm>
          <a:off x="2667769" y="1760266"/>
          <a:ext cx="954135" cy="4770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reflection blurRad="12700" stA="26000" endPos="32000" dist="12700" dir="5400000" sy="-100000" rotWithShape="0"/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Firewall</a:t>
          </a:r>
        </a:p>
      </dsp:txBody>
      <dsp:txXfrm>
        <a:off x="2667769" y="1760266"/>
        <a:ext cx="954135" cy="477067"/>
      </dsp:txXfrm>
    </dsp:sp>
    <dsp:sp modelId="{82BF976A-A678-4022-B7EE-BF88D363744B}">
      <dsp:nvSpPr>
        <dsp:cNvPr id="0" name=""/>
        <dsp:cNvSpPr/>
      </dsp:nvSpPr>
      <dsp:spPr>
        <a:xfrm>
          <a:off x="2684056" y="2363499"/>
          <a:ext cx="954135" cy="47706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reflection blurRad="12700" stA="26000" endPos="32000" dist="12700" dir="5400000" sy="-100000" rotWithShape="0"/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Switch</a:t>
          </a:r>
        </a:p>
      </dsp:txBody>
      <dsp:txXfrm>
        <a:off x="2684056" y="2363499"/>
        <a:ext cx="954135" cy="477067"/>
      </dsp:txXfrm>
    </dsp:sp>
    <dsp:sp modelId="{BF3B93B7-47B5-4D73-9276-3FBF20C62485}">
      <dsp:nvSpPr>
        <dsp:cNvPr id="0" name=""/>
        <dsp:cNvSpPr/>
      </dsp:nvSpPr>
      <dsp:spPr>
        <a:xfrm>
          <a:off x="1483467" y="3225875"/>
          <a:ext cx="954135" cy="47706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reflection blurRad="12700" stA="26000" endPos="32000" dist="12700" dir="5400000" sy="-100000" rotWithShape="0"/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Wireless</a:t>
          </a:r>
        </a:p>
      </dsp:txBody>
      <dsp:txXfrm>
        <a:off x="1483467" y="3225875"/>
        <a:ext cx="954135" cy="477067"/>
      </dsp:txXfrm>
    </dsp:sp>
    <dsp:sp modelId="{09525368-55FC-4BFC-AA21-1E2C896C61AD}">
      <dsp:nvSpPr>
        <dsp:cNvPr id="0" name=""/>
        <dsp:cNvSpPr/>
      </dsp:nvSpPr>
      <dsp:spPr>
        <a:xfrm>
          <a:off x="470795" y="4080576"/>
          <a:ext cx="954135" cy="47706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reflection blurRad="12700" stA="26000" endPos="32000" dist="12700" dir="5400000" sy="-100000" rotWithShape="0"/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Laptop</a:t>
          </a:r>
        </a:p>
      </dsp:txBody>
      <dsp:txXfrm>
        <a:off x="470795" y="4080576"/>
        <a:ext cx="954135" cy="477067"/>
      </dsp:txXfrm>
    </dsp:sp>
    <dsp:sp modelId="{6090BE0F-F8FD-48DB-A52D-A7FEF96E320A}">
      <dsp:nvSpPr>
        <dsp:cNvPr id="0" name=""/>
        <dsp:cNvSpPr/>
      </dsp:nvSpPr>
      <dsp:spPr>
        <a:xfrm>
          <a:off x="1795622" y="4028108"/>
          <a:ext cx="954135" cy="47706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reflection blurRad="12700" stA="26000" endPos="32000" dist="12700" dir="5400000" sy="-100000" rotWithShape="0"/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Mobile Device</a:t>
          </a:r>
        </a:p>
      </dsp:txBody>
      <dsp:txXfrm>
        <a:off x="1795622" y="4028108"/>
        <a:ext cx="954135" cy="477067"/>
      </dsp:txXfrm>
    </dsp:sp>
    <dsp:sp modelId="{A0910926-90B8-4935-9262-52DE25F51E1C}">
      <dsp:nvSpPr>
        <dsp:cNvPr id="0" name=""/>
        <dsp:cNvSpPr/>
      </dsp:nvSpPr>
      <dsp:spPr>
        <a:xfrm>
          <a:off x="3951348" y="3347399"/>
          <a:ext cx="954135" cy="47706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reflection blurRad="12700" stA="26000" endPos="32000" dist="12700" dir="5400000" sy="-100000" rotWithShape="0"/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LAN</a:t>
          </a:r>
        </a:p>
      </dsp:txBody>
      <dsp:txXfrm>
        <a:off x="3951348" y="3347399"/>
        <a:ext cx="954135" cy="477067"/>
      </dsp:txXfrm>
    </dsp:sp>
    <dsp:sp modelId="{990BC667-C61A-45D5-AA64-13E225627468}">
      <dsp:nvSpPr>
        <dsp:cNvPr id="0" name=""/>
        <dsp:cNvSpPr/>
      </dsp:nvSpPr>
      <dsp:spPr>
        <a:xfrm>
          <a:off x="4171105" y="4056002"/>
          <a:ext cx="954135" cy="47706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reflection blurRad="12700" stA="26000" endPos="32000" dist="12700" dir="5400000" sy="-100000" rotWithShape="0"/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Computer</a:t>
          </a:r>
          <a:endParaRPr lang="en-US" sz="1600" kern="1200" dirty="0"/>
        </a:p>
      </dsp:txBody>
      <dsp:txXfrm>
        <a:off x="4171105" y="4056002"/>
        <a:ext cx="954135" cy="477067"/>
      </dsp:txXfrm>
    </dsp:sp>
    <dsp:sp modelId="{3C4EF482-CEA9-4CC3-AFD5-ECFC7B9D02FF}">
      <dsp:nvSpPr>
        <dsp:cNvPr id="0" name=""/>
        <dsp:cNvSpPr/>
      </dsp:nvSpPr>
      <dsp:spPr>
        <a:xfrm>
          <a:off x="3101232" y="4732413"/>
          <a:ext cx="954135" cy="47706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reflection blurRad="12700" stA="26000" endPos="32000" dist="12700" dir="5400000" sy="-100000" rotWithShape="0"/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Game Console</a:t>
          </a:r>
        </a:p>
      </dsp:txBody>
      <dsp:txXfrm>
        <a:off x="3101232" y="4732413"/>
        <a:ext cx="954135" cy="477067"/>
      </dsp:txXfrm>
    </dsp:sp>
    <dsp:sp modelId="{1E469228-3F7A-4689-A736-4783B38ECB7F}">
      <dsp:nvSpPr>
        <dsp:cNvPr id="0" name=""/>
        <dsp:cNvSpPr/>
      </dsp:nvSpPr>
      <dsp:spPr>
        <a:xfrm>
          <a:off x="2922437" y="4003797"/>
          <a:ext cx="954135" cy="47706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reflection blurRad="12700" stA="26000" endPos="32000" dist="12700" dir="5400000" sy="-100000" rotWithShape="0"/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Smart TV</a:t>
          </a:r>
        </a:p>
      </dsp:txBody>
      <dsp:txXfrm>
        <a:off x="2922437" y="4003797"/>
        <a:ext cx="954135" cy="477067"/>
      </dsp:txXfrm>
    </dsp:sp>
    <dsp:sp modelId="{5F89B6A2-1C9A-4888-9066-61D80B44402C}">
      <dsp:nvSpPr>
        <dsp:cNvPr id="0" name=""/>
        <dsp:cNvSpPr/>
      </dsp:nvSpPr>
      <dsp:spPr>
        <a:xfrm>
          <a:off x="816802" y="2102948"/>
          <a:ext cx="954135" cy="47706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reflection blurRad="12700" stA="26000" endPos="32000" dist="12700" dir="5400000" sy="-100000" rotWithShape="0"/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Servers</a:t>
          </a:r>
        </a:p>
      </dsp:txBody>
      <dsp:txXfrm>
        <a:off x="816802" y="2102948"/>
        <a:ext cx="954135" cy="4770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70651" y="1"/>
            <a:ext cx="5032419" cy="9134476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17149" y="1217931"/>
            <a:ext cx="9253187" cy="4646177"/>
          </a:xfrm>
        </p:spPr>
        <p:txBody>
          <a:bodyPr anchor="b">
            <a:normAutofit/>
          </a:bodyPr>
          <a:lstStyle>
            <a:lvl1pPr algn="r">
              <a:defRPr sz="7192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94923" y="5864107"/>
            <a:ext cx="7675414" cy="1817479"/>
          </a:xfrm>
        </p:spPr>
        <p:txBody>
          <a:bodyPr anchor="t">
            <a:normAutofit/>
          </a:bodyPr>
          <a:lstStyle>
            <a:lvl1pPr marL="0" indent="0" algn="r">
              <a:buNone/>
              <a:defRPr sz="2397">
                <a:solidFill>
                  <a:schemeClr val="tx1"/>
                </a:solidFill>
              </a:defRPr>
            </a:lvl1pPr>
            <a:lvl2pPr marL="6089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78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68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57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47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36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26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15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757524" y="8147952"/>
            <a:ext cx="1142106" cy="486326"/>
          </a:xfrm>
        </p:spPr>
        <p:txBody>
          <a:bodyPr/>
          <a:lstStyle/>
          <a:p>
            <a:fld id="{35BA4DF3-7284-4E0B-9F88-9C9C720C94E9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826611" y="8147952"/>
            <a:ext cx="4807571" cy="486326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22266" y="8147952"/>
            <a:ext cx="548069" cy="486326"/>
          </a:xfrm>
        </p:spPr>
        <p:txBody>
          <a:bodyPr/>
          <a:lstStyle/>
          <a:p>
            <a:fld id="{7DCE45B7-4CF5-4386-ABE8-1B1EBD742289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reeform 12"/>
          <p:cNvSpPr/>
          <p:nvPr/>
        </p:nvSpPr>
        <p:spPr bwMode="auto">
          <a:xfrm>
            <a:off x="270651" y="5023961"/>
            <a:ext cx="482097" cy="120525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746406" y="5150830"/>
            <a:ext cx="82465" cy="107838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3145349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3152" y="6303913"/>
            <a:ext cx="10010882" cy="754864"/>
          </a:xfrm>
        </p:spPr>
        <p:txBody>
          <a:bodyPr anchor="b">
            <a:normAutofit/>
          </a:bodyPr>
          <a:lstStyle>
            <a:lvl1pPr algn="ctr">
              <a:defRPr sz="3197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4148" y="1241521"/>
            <a:ext cx="8219516" cy="4215572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131"/>
            </a:lvl1pPr>
            <a:lvl2pPr marL="608945" indent="0">
              <a:buNone/>
              <a:defRPr sz="2131"/>
            </a:lvl2pPr>
            <a:lvl3pPr marL="1217889" indent="0">
              <a:buNone/>
              <a:defRPr sz="2131"/>
            </a:lvl3pPr>
            <a:lvl4pPr marL="1826834" indent="0">
              <a:buNone/>
              <a:defRPr sz="2131"/>
            </a:lvl4pPr>
            <a:lvl5pPr marL="2435779" indent="0">
              <a:buNone/>
              <a:defRPr sz="2131"/>
            </a:lvl5pPr>
            <a:lvl6pPr marL="3044723" indent="0">
              <a:buNone/>
              <a:defRPr sz="2131"/>
            </a:lvl6pPr>
            <a:lvl7pPr marL="3653668" indent="0">
              <a:buNone/>
              <a:defRPr sz="2131"/>
            </a:lvl7pPr>
            <a:lvl8pPr marL="4262613" indent="0">
              <a:buNone/>
              <a:defRPr sz="2131"/>
            </a:lvl8pPr>
            <a:lvl9pPr marL="4871557" indent="0">
              <a:buNone/>
              <a:defRPr sz="2131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3152" y="7058777"/>
            <a:ext cx="10010882" cy="657597"/>
          </a:xfrm>
        </p:spPr>
        <p:txBody>
          <a:bodyPr>
            <a:normAutofit/>
          </a:bodyPr>
          <a:lstStyle>
            <a:lvl1pPr marL="0" indent="0" algn="ctr">
              <a:buNone/>
              <a:defRPr sz="1865"/>
            </a:lvl1pPr>
            <a:lvl2pPr marL="608945" indent="0">
              <a:buNone/>
              <a:defRPr sz="1598"/>
            </a:lvl2pPr>
            <a:lvl3pPr marL="1217889" indent="0">
              <a:buNone/>
              <a:defRPr sz="1332"/>
            </a:lvl3pPr>
            <a:lvl4pPr marL="1826834" indent="0">
              <a:buNone/>
              <a:defRPr sz="1199"/>
            </a:lvl4pPr>
            <a:lvl5pPr marL="2435779" indent="0">
              <a:buNone/>
              <a:defRPr sz="1199"/>
            </a:lvl5pPr>
            <a:lvl6pPr marL="3044723" indent="0">
              <a:buNone/>
              <a:defRPr sz="1199"/>
            </a:lvl6pPr>
            <a:lvl7pPr marL="3653668" indent="0">
              <a:buNone/>
              <a:defRPr sz="1199"/>
            </a:lvl7pPr>
            <a:lvl8pPr marL="4262613" indent="0">
              <a:buNone/>
              <a:defRPr sz="1199"/>
            </a:lvl8pPr>
            <a:lvl9pPr marL="4871557" indent="0">
              <a:buNone/>
              <a:defRPr sz="119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A4DF3-7284-4E0B-9F88-9C9C720C94E9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E45B7-4CF5-4386-ABE8-1B1EBD742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817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3153" y="913447"/>
            <a:ext cx="10010882" cy="4059767"/>
          </a:xfrm>
        </p:spPr>
        <p:txBody>
          <a:bodyPr anchor="ctr">
            <a:normAutofit/>
          </a:bodyPr>
          <a:lstStyle>
            <a:lvl1pPr algn="ctr">
              <a:defRPr sz="4262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3152" y="5785168"/>
            <a:ext cx="10010884" cy="192838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664">
                <a:solidFill>
                  <a:schemeClr val="tx1"/>
                </a:solidFill>
              </a:defRPr>
            </a:lvl1pPr>
            <a:lvl2pPr marL="608945" indent="0">
              <a:buNone/>
              <a:defRPr sz="2397">
                <a:solidFill>
                  <a:schemeClr val="tx1">
                    <a:tint val="75000"/>
                  </a:schemeClr>
                </a:solidFill>
              </a:defRPr>
            </a:lvl2pPr>
            <a:lvl3pPr marL="1217889" indent="0">
              <a:buNone/>
              <a:defRPr sz="2131">
                <a:solidFill>
                  <a:schemeClr val="tx1">
                    <a:tint val="75000"/>
                  </a:schemeClr>
                </a:solidFill>
              </a:defRPr>
            </a:lvl3pPr>
            <a:lvl4pPr marL="1826834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4pPr>
            <a:lvl5pPr marL="2435779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5pPr>
            <a:lvl6pPr marL="3044723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6pPr>
            <a:lvl7pPr marL="3653668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7pPr>
            <a:lvl8pPr marL="4262613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8pPr>
            <a:lvl9pPr marL="4871557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A4DF3-7284-4E0B-9F88-9C9C720C94E9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E45B7-4CF5-4386-ABE8-1B1EBD742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6091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291215" y="1149499"/>
            <a:ext cx="609124" cy="778889"/>
          </a:xfrm>
          <a:prstGeom prst="rect">
            <a:avLst/>
          </a:prstGeom>
        </p:spPr>
        <p:txBody>
          <a:bodyPr vert="horz" lIns="121793" tIns="60897" rIns="121793" bIns="60897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10655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84913" y="3755283"/>
            <a:ext cx="609124" cy="778889"/>
          </a:xfrm>
          <a:prstGeom prst="rect">
            <a:avLst/>
          </a:prstGeom>
        </p:spPr>
        <p:txBody>
          <a:bodyPr vert="horz" lIns="121793" tIns="60897" rIns="121793" bIns="60897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10655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0340" y="913449"/>
            <a:ext cx="9289134" cy="3653789"/>
          </a:xfrm>
        </p:spPr>
        <p:txBody>
          <a:bodyPr anchor="ctr">
            <a:normAutofit/>
          </a:bodyPr>
          <a:lstStyle>
            <a:lvl1pPr algn="ctr">
              <a:defRPr sz="4262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128760" y="4567236"/>
            <a:ext cx="8832294" cy="507471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2397"/>
            </a:lvl1pPr>
            <a:lvl2pPr marL="608945" indent="0">
              <a:buFontTx/>
              <a:buNone/>
              <a:defRPr/>
            </a:lvl2pPr>
            <a:lvl3pPr marL="1217889" indent="0">
              <a:buFontTx/>
              <a:buNone/>
              <a:defRPr/>
            </a:lvl3pPr>
            <a:lvl4pPr marL="1826834" indent="0">
              <a:buFontTx/>
              <a:buNone/>
              <a:defRPr/>
            </a:lvl4pPr>
            <a:lvl5pPr marL="2435779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3152" y="5785168"/>
            <a:ext cx="10010882" cy="192838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664">
                <a:solidFill>
                  <a:schemeClr val="tx1"/>
                </a:solidFill>
              </a:defRPr>
            </a:lvl1pPr>
            <a:lvl2pPr marL="608945" indent="0">
              <a:buNone/>
              <a:defRPr sz="2397">
                <a:solidFill>
                  <a:schemeClr val="tx1">
                    <a:tint val="75000"/>
                  </a:schemeClr>
                </a:solidFill>
              </a:defRPr>
            </a:lvl2pPr>
            <a:lvl3pPr marL="1217889" indent="0">
              <a:buNone/>
              <a:defRPr sz="2131">
                <a:solidFill>
                  <a:schemeClr val="tx1">
                    <a:tint val="75000"/>
                  </a:schemeClr>
                </a:solidFill>
              </a:defRPr>
            </a:lvl3pPr>
            <a:lvl4pPr marL="1826834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4pPr>
            <a:lvl5pPr marL="2435779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5pPr>
            <a:lvl6pPr marL="3044723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6pPr>
            <a:lvl7pPr marL="3653668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7pPr>
            <a:lvl8pPr marL="4262613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8pPr>
            <a:lvl9pPr marL="4871557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A4DF3-7284-4E0B-9F88-9C9C720C94E9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E45B7-4CF5-4386-ABE8-1B1EBD742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999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3154" y="4406846"/>
            <a:ext cx="10010880" cy="1956360"/>
          </a:xfrm>
        </p:spPr>
        <p:txBody>
          <a:bodyPr anchor="b">
            <a:normAutofit/>
          </a:bodyPr>
          <a:lstStyle>
            <a:lvl1pPr algn="r">
              <a:defRPr sz="4262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3152" y="6363206"/>
            <a:ext cx="10010881" cy="1146005"/>
          </a:xfrm>
        </p:spPr>
        <p:txBody>
          <a:bodyPr anchor="t">
            <a:normAutofit/>
          </a:bodyPr>
          <a:lstStyle>
            <a:lvl1pPr marL="0" indent="0" algn="r">
              <a:buNone/>
              <a:defRPr sz="2664">
                <a:solidFill>
                  <a:schemeClr val="tx1"/>
                </a:solidFill>
              </a:defRPr>
            </a:lvl1pPr>
            <a:lvl2pPr marL="608945" indent="0">
              <a:buNone/>
              <a:defRPr sz="2397">
                <a:solidFill>
                  <a:schemeClr val="tx1">
                    <a:tint val="75000"/>
                  </a:schemeClr>
                </a:solidFill>
              </a:defRPr>
            </a:lvl2pPr>
            <a:lvl3pPr marL="1217889" indent="0">
              <a:buNone/>
              <a:defRPr sz="2131">
                <a:solidFill>
                  <a:schemeClr val="tx1">
                    <a:tint val="75000"/>
                  </a:schemeClr>
                </a:solidFill>
              </a:defRPr>
            </a:lvl3pPr>
            <a:lvl4pPr marL="1826834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4pPr>
            <a:lvl5pPr marL="2435779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5pPr>
            <a:lvl6pPr marL="3044723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6pPr>
            <a:lvl7pPr marL="3653668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7pPr>
            <a:lvl8pPr marL="4262613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8pPr>
            <a:lvl9pPr marL="4871557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A4DF3-7284-4E0B-9F88-9C9C720C94E9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E45B7-4CF5-4386-ABE8-1B1EBD742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904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291215" y="1149499"/>
            <a:ext cx="609124" cy="778889"/>
          </a:xfrm>
          <a:prstGeom prst="rect">
            <a:avLst/>
          </a:prstGeom>
        </p:spPr>
        <p:txBody>
          <a:bodyPr vert="horz" lIns="121793" tIns="60897" rIns="121793" bIns="60897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10655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84913" y="3755283"/>
            <a:ext cx="609124" cy="778889"/>
          </a:xfrm>
          <a:prstGeom prst="rect">
            <a:avLst/>
          </a:prstGeom>
        </p:spPr>
        <p:txBody>
          <a:bodyPr vert="horz" lIns="121793" tIns="60897" rIns="121793" bIns="60897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10655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0340" y="913449"/>
            <a:ext cx="9289134" cy="3653789"/>
          </a:xfrm>
        </p:spPr>
        <p:txBody>
          <a:bodyPr anchor="ctr">
            <a:normAutofit/>
          </a:bodyPr>
          <a:lstStyle>
            <a:lvl1pPr algn="ctr">
              <a:defRPr sz="4262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3154" y="5176202"/>
            <a:ext cx="10010881" cy="1184099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3197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3152" y="6360301"/>
            <a:ext cx="10010881" cy="1353256"/>
          </a:xfrm>
        </p:spPr>
        <p:txBody>
          <a:bodyPr anchor="t">
            <a:normAutofit/>
          </a:bodyPr>
          <a:lstStyle>
            <a:lvl1pPr marL="0" indent="0" algn="r">
              <a:buNone/>
              <a:defRPr sz="2397">
                <a:solidFill>
                  <a:schemeClr val="tx1"/>
                </a:solidFill>
              </a:defRPr>
            </a:lvl1pPr>
            <a:lvl2pPr marL="608945" indent="0">
              <a:buNone/>
              <a:defRPr sz="2397">
                <a:solidFill>
                  <a:schemeClr val="tx1">
                    <a:tint val="75000"/>
                  </a:schemeClr>
                </a:solidFill>
              </a:defRPr>
            </a:lvl2pPr>
            <a:lvl3pPr marL="1217889" indent="0">
              <a:buNone/>
              <a:defRPr sz="2131">
                <a:solidFill>
                  <a:schemeClr val="tx1">
                    <a:tint val="75000"/>
                  </a:schemeClr>
                </a:solidFill>
              </a:defRPr>
            </a:lvl3pPr>
            <a:lvl4pPr marL="1826834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4pPr>
            <a:lvl5pPr marL="2435779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5pPr>
            <a:lvl6pPr marL="3044723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6pPr>
            <a:lvl7pPr marL="3653668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7pPr>
            <a:lvl8pPr marL="4262613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8pPr>
            <a:lvl9pPr marL="4871557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A4DF3-7284-4E0B-9F88-9C9C720C94E9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E45B7-4CF5-4386-ABE8-1B1EBD742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4293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3154" y="913450"/>
            <a:ext cx="10010882" cy="363264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3152" y="4668732"/>
            <a:ext cx="10010884" cy="111643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3729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3152" y="5785168"/>
            <a:ext cx="10010884" cy="1928389"/>
          </a:xfrm>
        </p:spPr>
        <p:txBody>
          <a:bodyPr anchor="t">
            <a:normAutofit/>
          </a:bodyPr>
          <a:lstStyle>
            <a:lvl1pPr marL="0" indent="0" algn="l">
              <a:buNone/>
              <a:defRPr sz="2397">
                <a:solidFill>
                  <a:schemeClr val="tx1"/>
                </a:solidFill>
              </a:defRPr>
            </a:lvl1pPr>
            <a:lvl2pPr marL="608945" indent="0">
              <a:buNone/>
              <a:defRPr sz="2397">
                <a:solidFill>
                  <a:schemeClr val="tx1">
                    <a:tint val="75000"/>
                  </a:schemeClr>
                </a:solidFill>
              </a:defRPr>
            </a:lvl2pPr>
            <a:lvl3pPr marL="1217889" indent="0">
              <a:buNone/>
              <a:defRPr sz="2131">
                <a:solidFill>
                  <a:schemeClr val="tx1">
                    <a:tint val="75000"/>
                  </a:schemeClr>
                </a:solidFill>
              </a:defRPr>
            </a:lvl3pPr>
            <a:lvl4pPr marL="1826834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4pPr>
            <a:lvl5pPr marL="2435779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5pPr>
            <a:lvl6pPr marL="3044723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6pPr>
            <a:lvl7pPr marL="3653668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7pPr>
            <a:lvl8pPr marL="4262613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8pPr>
            <a:lvl9pPr marL="4871557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A4DF3-7284-4E0B-9F88-9C9C720C94E9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E45B7-4CF5-4386-ABE8-1B1EBD742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6396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A4DF3-7284-4E0B-9F88-9C9C720C94E9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E45B7-4CF5-4386-ABE8-1B1EBD742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747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25051" y="913448"/>
            <a:ext cx="1768986" cy="680010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3153" y="913448"/>
            <a:ext cx="8013475" cy="6800109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A4DF3-7284-4E0B-9F88-9C9C720C94E9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E45B7-4CF5-4386-ABE8-1B1EBD742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019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FDCB1-701C-486A-A0E9-F9CF0DD8E810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2029A-CB21-4138-947C-8271F5789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725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8147" y="608966"/>
            <a:ext cx="10262188" cy="26388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8147" y="3552296"/>
            <a:ext cx="10262188" cy="4439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782239" y="8135748"/>
            <a:ext cx="1142106" cy="486326"/>
          </a:xfrm>
        </p:spPr>
        <p:txBody>
          <a:bodyPr/>
          <a:lstStyle/>
          <a:p>
            <a:fld id="{35BA4DF3-7284-4E0B-9F88-9C9C720C94E9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27457" y="8135748"/>
            <a:ext cx="7078641" cy="486326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00486" y="8135748"/>
            <a:ext cx="569850" cy="486326"/>
          </a:xfrm>
        </p:spPr>
        <p:txBody>
          <a:bodyPr/>
          <a:lstStyle/>
          <a:p>
            <a:fld id="{7DCE45B7-4CF5-4386-ABE8-1B1EBD742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571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6568" y="3552294"/>
            <a:ext cx="8923768" cy="3143483"/>
          </a:xfrm>
        </p:spPr>
        <p:txBody>
          <a:bodyPr anchor="b"/>
          <a:lstStyle>
            <a:lvl1pPr algn="r">
              <a:defRPr sz="5328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46571" y="6695778"/>
            <a:ext cx="8923764" cy="1146005"/>
          </a:xfrm>
        </p:spPr>
        <p:txBody>
          <a:bodyPr anchor="t">
            <a:normAutofit/>
          </a:bodyPr>
          <a:lstStyle>
            <a:lvl1pPr marL="0" indent="0" algn="r">
              <a:buNone/>
              <a:defRPr sz="2664">
                <a:solidFill>
                  <a:schemeClr val="tx1"/>
                </a:solidFill>
              </a:defRPr>
            </a:lvl1pPr>
            <a:lvl2pPr marL="608945" indent="0">
              <a:buNone/>
              <a:defRPr sz="2397">
                <a:solidFill>
                  <a:schemeClr val="tx1">
                    <a:tint val="75000"/>
                  </a:schemeClr>
                </a:solidFill>
              </a:defRPr>
            </a:lvl2pPr>
            <a:lvl3pPr marL="1217889" indent="0">
              <a:buNone/>
              <a:defRPr sz="2131">
                <a:solidFill>
                  <a:schemeClr val="tx1">
                    <a:tint val="75000"/>
                  </a:schemeClr>
                </a:solidFill>
              </a:defRPr>
            </a:lvl3pPr>
            <a:lvl4pPr marL="1826834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4pPr>
            <a:lvl5pPr marL="2435779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5pPr>
            <a:lvl6pPr marL="3044723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6pPr>
            <a:lvl7pPr marL="3653668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7pPr>
            <a:lvl8pPr marL="4262613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8pPr>
            <a:lvl9pPr marL="4871557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A4DF3-7284-4E0B-9F88-9C9C720C94E9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19599" y="8146266"/>
            <a:ext cx="550736" cy="486326"/>
          </a:xfrm>
        </p:spPr>
        <p:txBody>
          <a:bodyPr/>
          <a:lstStyle/>
          <a:p>
            <a:fld id="{7DCE45B7-4CF5-4386-ABE8-1B1EBD742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606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8147" y="913449"/>
            <a:ext cx="10262188" cy="23343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08146" y="3552296"/>
            <a:ext cx="4981334" cy="4486887"/>
          </a:xfrm>
        </p:spPr>
        <p:txBody>
          <a:bodyPr>
            <a:normAutofit/>
          </a:bodyPr>
          <a:lstStyle>
            <a:lvl1pPr>
              <a:defRPr sz="2397"/>
            </a:lvl1pPr>
            <a:lvl2pPr>
              <a:defRPr sz="2131"/>
            </a:lvl2pPr>
            <a:lvl3pPr>
              <a:defRPr sz="1865"/>
            </a:lvl3pPr>
            <a:lvl4pPr>
              <a:defRPr sz="1598"/>
            </a:lvl4pPr>
            <a:lvl5pPr>
              <a:defRPr sz="1598"/>
            </a:lvl5pPr>
            <a:lvl6pPr>
              <a:defRPr sz="1598"/>
            </a:lvl6pPr>
            <a:lvl7pPr>
              <a:defRPr sz="1598"/>
            </a:lvl7pPr>
            <a:lvl8pPr>
              <a:defRPr sz="1598"/>
            </a:lvl8pPr>
            <a:lvl9pPr>
              <a:defRPr sz="159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89001" y="3552296"/>
            <a:ext cx="4981334" cy="4457784"/>
          </a:xfrm>
        </p:spPr>
        <p:txBody>
          <a:bodyPr>
            <a:normAutofit/>
          </a:bodyPr>
          <a:lstStyle>
            <a:lvl1pPr>
              <a:defRPr sz="2397"/>
            </a:lvl1pPr>
            <a:lvl2pPr>
              <a:defRPr sz="2131"/>
            </a:lvl2pPr>
            <a:lvl3pPr>
              <a:defRPr sz="1865"/>
            </a:lvl3pPr>
            <a:lvl4pPr>
              <a:defRPr sz="1598"/>
            </a:lvl4pPr>
            <a:lvl5pPr>
              <a:defRPr sz="1598"/>
            </a:lvl5pPr>
            <a:lvl6pPr>
              <a:defRPr sz="1598"/>
            </a:lvl6pPr>
            <a:lvl7pPr>
              <a:defRPr sz="1598"/>
            </a:lvl7pPr>
            <a:lvl8pPr>
              <a:defRPr sz="1598"/>
            </a:lvl8pPr>
            <a:lvl9pPr>
              <a:defRPr sz="159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A4DF3-7284-4E0B-9F88-9C9C720C94E9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E45B7-4CF5-4386-ABE8-1B1EBD742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7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0795" y="3541018"/>
            <a:ext cx="4603588" cy="767549"/>
          </a:xfrm>
        </p:spPr>
        <p:txBody>
          <a:bodyPr anchor="b">
            <a:noAutofit/>
          </a:bodyPr>
          <a:lstStyle>
            <a:lvl1pPr marL="0" indent="0">
              <a:buNone/>
              <a:defRPr sz="3729" b="0">
                <a:solidFill>
                  <a:schemeClr val="accent1">
                    <a:lumMod val="75000"/>
                  </a:schemeClr>
                </a:solidFill>
              </a:defRPr>
            </a:lvl1pPr>
            <a:lvl2pPr marL="608945" indent="0">
              <a:buNone/>
              <a:defRPr sz="2664" b="1"/>
            </a:lvl2pPr>
            <a:lvl3pPr marL="1217889" indent="0">
              <a:buNone/>
              <a:defRPr sz="2397" b="1"/>
            </a:lvl3pPr>
            <a:lvl4pPr marL="1826834" indent="0">
              <a:buNone/>
              <a:defRPr sz="2131" b="1"/>
            </a:lvl4pPr>
            <a:lvl5pPr marL="2435779" indent="0">
              <a:buNone/>
              <a:defRPr sz="2131" b="1"/>
            </a:lvl5pPr>
            <a:lvl6pPr marL="3044723" indent="0">
              <a:buNone/>
              <a:defRPr sz="2131" b="1"/>
            </a:lvl6pPr>
            <a:lvl7pPr marL="3653668" indent="0">
              <a:buNone/>
              <a:defRPr sz="2131" b="1"/>
            </a:lvl7pPr>
            <a:lvl8pPr marL="4262613" indent="0">
              <a:buNone/>
              <a:defRPr sz="2131" b="1"/>
            </a:lvl8pPr>
            <a:lvl9pPr marL="4871557" indent="0">
              <a:buNone/>
              <a:defRPr sz="213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3151" y="4442483"/>
            <a:ext cx="4891230" cy="3549977"/>
          </a:xfrm>
        </p:spPr>
        <p:txBody>
          <a:bodyPr anchor="t">
            <a:normAutofit/>
          </a:bodyPr>
          <a:lstStyle>
            <a:lvl1pPr>
              <a:defRPr sz="2397"/>
            </a:lvl1pPr>
            <a:lvl2pPr>
              <a:defRPr sz="2131"/>
            </a:lvl2pPr>
            <a:lvl3pPr>
              <a:defRPr sz="1865"/>
            </a:lvl3pPr>
            <a:lvl4pPr>
              <a:defRPr sz="1598"/>
            </a:lvl4pPr>
            <a:lvl5pPr>
              <a:defRPr sz="1598"/>
            </a:lvl5pPr>
            <a:lvl6pPr>
              <a:defRPr sz="1598"/>
            </a:lvl6pPr>
            <a:lvl7pPr>
              <a:defRPr sz="1598"/>
            </a:lvl7pPr>
            <a:lvl8pPr>
              <a:defRPr sz="1598"/>
            </a:lvl8pPr>
            <a:lvl9pPr>
              <a:defRPr sz="159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75111" y="3552296"/>
            <a:ext cx="4618925" cy="767549"/>
          </a:xfrm>
        </p:spPr>
        <p:txBody>
          <a:bodyPr anchor="b">
            <a:noAutofit/>
          </a:bodyPr>
          <a:lstStyle>
            <a:lvl1pPr marL="0" indent="0">
              <a:buNone/>
              <a:defRPr sz="3729" b="0">
                <a:solidFill>
                  <a:schemeClr val="accent1">
                    <a:lumMod val="75000"/>
                  </a:schemeClr>
                </a:solidFill>
              </a:defRPr>
            </a:lvl1pPr>
            <a:lvl2pPr marL="608945" indent="0">
              <a:buNone/>
              <a:defRPr sz="2664" b="1"/>
            </a:lvl2pPr>
            <a:lvl3pPr marL="1217889" indent="0">
              <a:buNone/>
              <a:defRPr sz="2397" b="1"/>
            </a:lvl3pPr>
            <a:lvl4pPr marL="1826834" indent="0">
              <a:buNone/>
              <a:defRPr sz="2131" b="1"/>
            </a:lvl4pPr>
            <a:lvl5pPr marL="2435779" indent="0">
              <a:buNone/>
              <a:defRPr sz="2131" b="1"/>
            </a:lvl5pPr>
            <a:lvl6pPr marL="3044723" indent="0">
              <a:buNone/>
              <a:defRPr sz="2131" b="1"/>
            </a:lvl6pPr>
            <a:lvl7pPr marL="3653668" indent="0">
              <a:buNone/>
              <a:defRPr sz="2131" b="1"/>
            </a:lvl7pPr>
            <a:lvl8pPr marL="4262613" indent="0">
              <a:buNone/>
              <a:defRPr sz="2131" b="1"/>
            </a:lvl8pPr>
            <a:lvl9pPr marL="4871557" indent="0">
              <a:buNone/>
              <a:defRPr sz="213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2803" y="4442483"/>
            <a:ext cx="4891230" cy="3549977"/>
          </a:xfrm>
        </p:spPr>
        <p:txBody>
          <a:bodyPr anchor="t">
            <a:normAutofit/>
          </a:bodyPr>
          <a:lstStyle>
            <a:lvl1pPr>
              <a:defRPr sz="2397"/>
            </a:lvl1pPr>
            <a:lvl2pPr>
              <a:defRPr sz="2131"/>
            </a:lvl2pPr>
            <a:lvl3pPr>
              <a:defRPr sz="1865"/>
            </a:lvl3pPr>
            <a:lvl4pPr>
              <a:defRPr sz="1598"/>
            </a:lvl4pPr>
            <a:lvl5pPr>
              <a:defRPr sz="1598"/>
            </a:lvl5pPr>
            <a:lvl6pPr>
              <a:defRPr sz="1598"/>
            </a:lvl6pPr>
            <a:lvl7pPr>
              <a:defRPr sz="1598"/>
            </a:lvl7pPr>
            <a:lvl8pPr>
              <a:defRPr sz="1598"/>
            </a:lvl8pPr>
            <a:lvl9pPr>
              <a:defRPr sz="159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A4DF3-7284-4E0B-9F88-9C9C720C94E9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E45B7-4CF5-4386-ABE8-1B1EBD742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937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A4DF3-7284-4E0B-9F88-9C9C720C94E9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E45B7-4CF5-4386-ABE8-1B1EBD742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674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A4DF3-7284-4E0B-9F88-9C9C720C94E9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E45B7-4CF5-4386-ABE8-1B1EBD742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131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3152" y="2131378"/>
            <a:ext cx="3546347" cy="1826895"/>
          </a:xfrm>
        </p:spPr>
        <p:txBody>
          <a:bodyPr anchor="b">
            <a:normAutofit/>
          </a:bodyPr>
          <a:lstStyle>
            <a:lvl1pPr algn="ctr">
              <a:defRPr sz="3197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57921" y="913448"/>
            <a:ext cx="6236113" cy="6800110"/>
          </a:xfrm>
        </p:spPr>
        <p:txBody>
          <a:bodyPr anchor="ctr">
            <a:normAutofit/>
          </a:bodyPr>
          <a:lstStyle>
            <a:lvl1pPr>
              <a:defRPr sz="2664"/>
            </a:lvl1pPr>
            <a:lvl2pPr>
              <a:defRPr sz="2397"/>
            </a:lvl2pPr>
            <a:lvl3pPr>
              <a:defRPr sz="2131"/>
            </a:lvl3pPr>
            <a:lvl4pPr>
              <a:defRPr sz="1865"/>
            </a:lvl4pPr>
            <a:lvl5pPr>
              <a:defRPr sz="1865"/>
            </a:lvl5pPr>
            <a:lvl6pPr>
              <a:defRPr sz="1865"/>
            </a:lvl6pPr>
            <a:lvl7pPr>
              <a:defRPr sz="1865"/>
            </a:lvl7pPr>
            <a:lvl8pPr>
              <a:defRPr sz="1865"/>
            </a:lvl8pPr>
            <a:lvl9pPr>
              <a:defRPr sz="186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3152" y="3958273"/>
            <a:ext cx="3546347" cy="2435860"/>
          </a:xfrm>
        </p:spPr>
        <p:txBody>
          <a:bodyPr>
            <a:normAutofit/>
          </a:bodyPr>
          <a:lstStyle>
            <a:lvl1pPr marL="0" indent="0" algn="ctr">
              <a:buNone/>
              <a:defRPr sz="2131"/>
            </a:lvl1pPr>
            <a:lvl2pPr marL="608945" indent="0">
              <a:buNone/>
              <a:defRPr sz="1598"/>
            </a:lvl2pPr>
            <a:lvl3pPr marL="1217889" indent="0">
              <a:buNone/>
              <a:defRPr sz="1332"/>
            </a:lvl3pPr>
            <a:lvl4pPr marL="1826834" indent="0">
              <a:buNone/>
              <a:defRPr sz="1199"/>
            </a:lvl4pPr>
            <a:lvl5pPr marL="2435779" indent="0">
              <a:buNone/>
              <a:defRPr sz="1199"/>
            </a:lvl5pPr>
            <a:lvl6pPr marL="3044723" indent="0">
              <a:buNone/>
              <a:defRPr sz="1199"/>
            </a:lvl6pPr>
            <a:lvl7pPr marL="3653668" indent="0">
              <a:buNone/>
              <a:defRPr sz="1199"/>
            </a:lvl7pPr>
            <a:lvl8pPr marL="4262613" indent="0">
              <a:buNone/>
              <a:defRPr sz="1199"/>
            </a:lvl8pPr>
            <a:lvl9pPr marL="4871557" indent="0">
              <a:buNone/>
              <a:defRPr sz="119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A4DF3-7284-4E0B-9F88-9C9C720C94E9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E45B7-4CF5-4386-ABE8-1B1EBD742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1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1565" y="2334365"/>
            <a:ext cx="5421918" cy="1826895"/>
          </a:xfrm>
        </p:spPr>
        <p:txBody>
          <a:bodyPr anchor="b">
            <a:normAutofit/>
          </a:bodyPr>
          <a:lstStyle>
            <a:lvl1pPr algn="ctr">
              <a:defRPr sz="3729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88748" y="1217930"/>
            <a:ext cx="3278409" cy="608965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131"/>
            </a:lvl1pPr>
            <a:lvl2pPr marL="608945" indent="0">
              <a:buNone/>
              <a:defRPr sz="2131"/>
            </a:lvl2pPr>
            <a:lvl3pPr marL="1217889" indent="0">
              <a:buNone/>
              <a:defRPr sz="2131"/>
            </a:lvl3pPr>
            <a:lvl4pPr marL="1826834" indent="0">
              <a:buNone/>
              <a:defRPr sz="2131"/>
            </a:lvl4pPr>
            <a:lvl5pPr marL="2435779" indent="0">
              <a:buNone/>
              <a:defRPr sz="2131"/>
            </a:lvl5pPr>
            <a:lvl6pPr marL="3044723" indent="0">
              <a:buNone/>
              <a:defRPr sz="2131"/>
            </a:lvl6pPr>
            <a:lvl7pPr marL="3653668" indent="0">
              <a:buNone/>
              <a:defRPr sz="2131"/>
            </a:lvl7pPr>
            <a:lvl8pPr marL="4262613" indent="0">
              <a:buNone/>
              <a:defRPr sz="2131"/>
            </a:lvl8pPr>
            <a:lvl9pPr marL="4871557" indent="0">
              <a:buNone/>
              <a:defRPr sz="2131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1565" y="4161260"/>
            <a:ext cx="5421918" cy="2435860"/>
          </a:xfrm>
        </p:spPr>
        <p:txBody>
          <a:bodyPr>
            <a:normAutofit/>
          </a:bodyPr>
          <a:lstStyle>
            <a:lvl1pPr marL="0" indent="0" algn="ctr">
              <a:buNone/>
              <a:defRPr sz="2397"/>
            </a:lvl1pPr>
            <a:lvl2pPr marL="608945" indent="0">
              <a:buNone/>
              <a:defRPr sz="1598"/>
            </a:lvl2pPr>
            <a:lvl3pPr marL="1217889" indent="0">
              <a:buNone/>
              <a:defRPr sz="1332"/>
            </a:lvl3pPr>
            <a:lvl4pPr marL="1826834" indent="0">
              <a:buNone/>
              <a:defRPr sz="1199"/>
            </a:lvl4pPr>
            <a:lvl5pPr marL="2435779" indent="0">
              <a:buNone/>
              <a:defRPr sz="1199"/>
            </a:lvl5pPr>
            <a:lvl6pPr marL="3044723" indent="0">
              <a:buNone/>
              <a:defRPr sz="1199"/>
            </a:lvl6pPr>
            <a:lvl7pPr marL="3653668" indent="0">
              <a:buNone/>
              <a:defRPr sz="1199"/>
            </a:lvl7pPr>
            <a:lvl8pPr marL="4262613" indent="0">
              <a:buNone/>
              <a:defRPr sz="1199"/>
            </a:lvl8pPr>
            <a:lvl9pPr marL="4871557" indent="0">
              <a:buNone/>
              <a:defRPr sz="119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A4DF3-7284-4E0B-9F88-9C9C720C94E9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E45B7-4CF5-4386-ABE8-1B1EBD742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354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1" y="1"/>
            <a:ext cx="2839723" cy="9134476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08147" y="608966"/>
            <a:ext cx="10262188" cy="263884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8148" y="3552296"/>
            <a:ext cx="10262187" cy="4471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801352" y="8146266"/>
            <a:ext cx="1142106" cy="4863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32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5BA4DF3-7284-4E0B-9F88-9C9C720C94E9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6570" y="8146266"/>
            <a:ext cx="7078641" cy="4863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32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19599" y="8146266"/>
            <a:ext cx="550736" cy="4863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32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DCE45B7-4CF5-4386-ABE8-1B1EBD742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381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  <p:sldLayoutId id="2147483876" r:id="rId12"/>
    <p:sldLayoutId id="2147483877" r:id="rId13"/>
    <p:sldLayoutId id="2147483878" r:id="rId14"/>
    <p:sldLayoutId id="2147483879" r:id="rId15"/>
    <p:sldLayoutId id="2147483880" r:id="rId16"/>
    <p:sldLayoutId id="2147483881" r:id="rId17"/>
    <p:sldLayoutId id="2147483882" r:id="rId18"/>
  </p:sldLayoutIdLst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xStyles>
    <p:titleStyle>
      <a:lvl1pPr algn="ctr" defTabSz="608945" rtl="0" eaLnBrk="1" latinLnBrk="0" hangingPunct="1">
        <a:spcBef>
          <a:spcPct val="0"/>
        </a:spcBef>
        <a:buNone/>
        <a:defRPr sz="5328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80590" indent="-380590" algn="l" defTabSz="608945" rtl="0" eaLnBrk="1" latinLnBrk="0" hangingPunct="1">
        <a:spcBef>
          <a:spcPct val="20000"/>
        </a:spcBef>
        <a:spcAft>
          <a:spcPts val="799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3197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989535" indent="-380590" algn="l" defTabSz="608945" rtl="0" eaLnBrk="1" latinLnBrk="0" hangingPunct="1">
        <a:spcBef>
          <a:spcPct val="20000"/>
        </a:spcBef>
        <a:spcAft>
          <a:spcPts val="799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664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598480" indent="-380590" algn="l" defTabSz="608945" rtl="0" eaLnBrk="1" latinLnBrk="0" hangingPunct="1">
        <a:spcBef>
          <a:spcPct val="20000"/>
        </a:spcBef>
        <a:spcAft>
          <a:spcPts val="799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397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2055188" indent="-228354" algn="l" defTabSz="608945" rtl="0" eaLnBrk="1" latinLnBrk="0" hangingPunct="1">
        <a:spcBef>
          <a:spcPct val="20000"/>
        </a:spcBef>
        <a:spcAft>
          <a:spcPts val="799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131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664133" indent="-228354" algn="l" defTabSz="608945" rtl="0" eaLnBrk="1" latinLnBrk="0" hangingPunct="1">
        <a:spcBef>
          <a:spcPct val="20000"/>
        </a:spcBef>
        <a:spcAft>
          <a:spcPts val="799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65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3349196" indent="-304472" algn="l" defTabSz="608945" rtl="0" eaLnBrk="1" latinLnBrk="0" hangingPunct="1">
        <a:spcBef>
          <a:spcPct val="20000"/>
        </a:spcBef>
        <a:spcAft>
          <a:spcPts val="799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65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958140" indent="-304472" algn="l" defTabSz="608945" rtl="0" eaLnBrk="1" latinLnBrk="0" hangingPunct="1">
        <a:spcBef>
          <a:spcPct val="20000"/>
        </a:spcBef>
        <a:spcAft>
          <a:spcPts val="799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65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4567085" indent="-304472" algn="l" defTabSz="608945" rtl="0" eaLnBrk="1" latinLnBrk="0" hangingPunct="1">
        <a:spcBef>
          <a:spcPct val="20000"/>
        </a:spcBef>
        <a:spcAft>
          <a:spcPts val="799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65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5176030" indent="-304472" algn="l" defTabSz="608945" rtl="0" eaLnBrk="1" latinLnBrk="0" hangingPunct="1">
        <a:spcBef>
          <a:spcPct val="20000"/>
        </a:spcBef>
        <a:spcAft>
          <a:spcPts val="799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65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8945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1pPr>
      <a:lvl2pPr marL="608945" algn="l" defTabSz="608945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2pPr>
      <a:lvl3pPr marL="1217889" algn="l" defTabSz="608945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3pPr>
      <a:lvl4pPr marL="1826834" algn="l" defTabSz="608945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4pPr>
      <a:lvl5pPr marL="2435779" algn="l" defTabSz="608945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5pPr>
      <a:lvl6pPr marL="3044723" algn="l" defTabSz="608945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6pPr>
      <a:lvl7pPr marL="3653668" algn="l" defTabSz="608945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7pPr>
      <a:lvl8pPr marL="4262613" algn="l" defTabSz="608945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8pPr>
      <a:lvl9pPr marL="4871557" algn="l" defTabSz="608945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17149" y="1217930"/>
            <a:ext cx="9253187" cy="4303639"/>
          </a:xfrm>
        </p:spPr>
        <p:txBody>
          <a:bodyPr>
            <a:normAutofit/>
          </a:bodyPr>
          <a:lstStyle/>
          <a:p>
            <a:r>
              <a:rPr lang="ru-RU" sz="6000" dirty="0"/>
              <a:t>Основы работы в сети</a:t>
            </a:r>
            <a:endParaRPr lang="en-US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819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Важная терминология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pPr lvl="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200" b="1" dirty="0"/>
              <a:t>ISP </a:t>
            </a:r>
            <a:r>
              <a:rPr lang="en-US" sz="2200" dirty="0"/>
              <a:t>– </a:t>
            </a:r>
            <a:r>
              <a:rPr lang="ru-RU" sz="2200" dirty="0"/>
              <a:t>Интернет-провайдер</a:t>
            </a:r>
            <a:endParaRPr lang="en-US" sz="2200" b="1" dirty="0"/>
          </a:p>
          <a:p>
            <a:pPr lvl="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000" b="1" dirty="0"/>
              <a:t>LAN </a:t>
            </a:r>
            <a:r>
              <a:rPr lang="en-US" sz="2000" dirty="0"/>
              <a:t>– </a:t>
            </a:r>
            <a:r>
              <a:rPr lang="ru-RU" sz="2000" dirty="0"/>
              <a:t>Локальная сеть</a:t>
            </a:r>
            <a:r>
              <a:rPr lang="en-US" sz="2000" dirty="0"/>
              <a:t> </a:t>
            </a:r>
            <a:endParaRPr lang="en-US" sz="2000" b="1" dirty="0"/>
          </a:p>
          <a:p>
            <a:pPr lvl="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200" b="1" dirty="0"/>
              <a:t>WAN </a:t>
            </a:r>
            <a:r>
              <a:rPr lang="en-US" sz="2200" dirty="0"/>
              <a:t>– </a:t>
            </a:r>
            <a:r>
              <a:rPr lang="ru-RU" sz="2200" dirty="0"/>
              <a:t>Глобальная сеть</a:t>
            </a:r>
            <a:endParaRPr lang="en-US" sz="2200" b="1" dirty="0"/>
          </a:p>
          <a:p>
            <a:pPr lvl="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200" b="1" dirty="0"/>
              <a:t>IP</a:t>
            </a:r>
            <a:r>
              <a:rPr lang="ru-RU" sz="2200" b="1" dirty="0"/>
              <a:t>-адрес</a:t>
            </a:r>
            <a:r>
              <a:rPr lang="en-US" sz="2200" b="1" dirty="0"/>
              <a:t> </a:t>
            </a:r>
            <a:r>
              <a:rPr lang="en-US" sz="2200" dirty="0"/>
              <a:t>– </a:t>
            </a:r>
            <a:r>
              <a:rPr lang="ru-RU" sz="2200" dirty="0"/>
              <a:t>Цифровой адрес, соответствующий местоположению вашего компьютера в сети</a:t>
            </a:r>
            <a:r>
              <a:rPr lang="en-US" sz="2200" dirty="0"/>
              <a:t>. </a:t>
            </a:r>
          </a:p>
          <a:p>
            <a:pPr lvl="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ru-RU" sz="2200" b="1" dirty="0"/>
              <a:t>Роутер</a:t>
            </a:r>
            <a:r>
              <a:rPr lang="en-US" sz="2200" b="1" dirty="0"/>
              <a:t> </a:t>
            </a:r>
            <a:r>
              <a:rPr lang="en-US" sz="2200" dirty="0"/>
              <a:t>– </a:t>
            </a:r>
            <a:r>
              <a:rPr lang="ru-RU" sz="2200" dirty="0"/>
              <a:t>Устройство для соединения локальных и глобальных сетей</a:t>
            </a:r>
            <a:r>
              <a:rPr lang="en-US" sz="2200" dirty="0"/>
              <a:t>. </a:t>
            </a:r>
          </a:p>
          <a:p>
            <a:pPr lvl="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200" b="1" dirty="0"/>
              <a:t>DNS </a:t>
            </a:r>
            <a:r>
              <a:rPr lang="en-US" sz="2200" dirty="0"/>
              <a:t>– </a:t>
            </a:r>
            <a:r>
              <a:rPr lang="ru-RU" sz="2000" dirty="0"/>
              <a:t>Система доменных имен; конвертирует доменные имена в IP-адреса</a:t>
            </a:r>
            <a:r>
              <a:rPr lang="en-US" sz="2200" dirty="0"/>
              <a:t>.</a:t>
            </a:r>
            <a:endParaRPr lang="en-US" sz="2200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9227" y="4123339"/>
            <a:ext cx="4422228" cy="331667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84299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ru-RU" sz="4000" dirty="0">
                <a:latin typeface="Arial" panose="020B0604020202020204" pitchFamily="34" charset="0"/>
                <a:cs typeface="Arial" panose="020B0604020202020204" pitchFamily="34" charset="0"/>
              </a:rPr>
              <a:t>Владение будущим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nternetMktg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479800" y="3552825"/>
            <a:ext cx="5918200" cy="4438650"/>
          </a:xfrm>
        </p:spPr>
      </p:pic>
    </p:spTree>
    <p:extLst>
      <p:ext uri="{BB962C8B-B14F-4D97-AF65-F5344CB8AC3E}">
        <p14:creationId xmlns:p14="http://schemas.microsoft.com/office/powerpoint/2010/main" val="1236041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10068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1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0686" y="1018103"/>
            <a:ext cx="9166960" cy="172224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4000" dirty="0"/>
              <a:t>Скорость беспроводных сетей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385417289"/>
              </p:ext>
            </p:extLst>
          </p:nvPr>
        </p:nvGraphicFramePr>
        <p:xfrm>
          <a:off x="1308100" y="3552825"/>
          <a:ext cx="4981575" cy="44862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Content Placeholder 10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637741831"/>
              </p:ext>
            </p:extLst>
          </p:nvPr>
        </p:nvGraphicFramePr>
        <p:xfrm>
          <a:off x="6589713" y="3552825"/>
          <a:ext cx="4979987" cy="4457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428958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Пример сетевых адресов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3663118"/>
              </p:ext>
            </p:extLst>
          </p:nvPr>
        </p:nvGraphicFramePr>
        <p:xfrm>
          <a:off x="2312911" y="3773041"/>
          <a:ext cx="8119534" cy="228378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4059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597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Тип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Пример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IPv4 </a:t>
                      </a:r>
                      <a:r>
                        <a:rPr lang="ru-RU" dirty="0"/>
                        <a:t>адрес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192.168.1.66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IPv6 </a:t>
                      </a:r>
                      <a:r>
                        <a:rPr lang="ru-RU" dirty="0"/>
                        <a:t>адрес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Fe80::799d:c72:b925%11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Маска подсети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255.255.255.0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Физический адрес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68-5D-43-66-0B-0C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7552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>
                <a:latin typeface="Arial" panose="020B0604020202020204" pitchFamily="34" charset="0"/>
                <a:cs typeface="Arial" panose="020B0604020202020204" pitchFamily="34" charset="0"/>
              </a:rPr>
              <a:t>Что такое Локальная сеть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sz="half" idx="1"/>
          </p:nvPr>
        </p:nvSpPr>
        <p:spPr>
          <a:xfrm>
            <a:off x="1308147" y="2747618"/>
            <a:ext cx="4981334" cy="44868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Компьютерная сеть или сеть передачи данных - это телекоммуникационная сеть, которая позволяет компьютерам обмениваться данными. В компьютерных сетях сетевые вычислительные устройства обмениваются данными друг с другом с использованием линии передачи данных. Соединения между узлами устанавливаются с использованием кабельного или беспроводного адаптера. Самая известная компьютерная сеть - это Интернет</a:t>
            </a:r>
            <a:r>
              <a:rPr lang="en-US" sz="2000" dirty="0"/>
              <a:t>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endParaRPr lang="en-US" sz="3200" dirty="0"/>
          </a:p>
          <a:p>
            <a:endParaRPr lang="en-US" dirty="0"/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2099353287"/>
              </p:ext>
            </p:extLst>
          </p:nvPr>
        </p:nvGraphicFramePr>
        <p:xfrm>
          <a:off x="5791200" y="2579077"/>
          <a:ext cx="5779135" cy="54310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63327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0</TotalTime>
  <Words>160</Words>
  <Application>Microsoft Office PowerPoint</Application>
  <PresentationFormat>Ledger (11x17")</PresentationFormat>
  <Paragraphs>37</Paragraphs>
  <Slides>6</Slides>
  <Notes>0</Notes>
  <HiddenSlides>0</HiddenSlides>
  <MMClips>1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Corbel</vt:lpstr>
      <vt:lpstr>Wingdings</vt:lpstr>
      <vt:lpstr>Parallax</vt:lpstr>
      <vt:lpstr>Основы работы в сети</vt:lpstr>
      <vt:lpstr>Важная терминология</vt:lpstr>
      <vt:lpstr>Владение будущим</vt:lpstr>
      <vt:lpstr>Скорость беспроводных сетей</vt:lpstr>
      <vt:lpstr>Пример сетевых адресов</vt:lpstr>
      <vt:lpstr>Что такое Локальная сеть?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/>
  <cp:lastModifiedBy/>
  <cp:revision>1</cp:revision>
  <dcterms:created xsi:type="dcterms:W3CDTF">2016-02-04T02:22:27Z</dcterms:created>
  <dcterms:modified xsi:type="dcterms:W3CDTF">2022-02-15T16:53:05Z</dcterms:modified>
</cp:coreProperties>
</file>