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22C7A8-A51F-45EA-BBCA-3E576A2402E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C22B0F31-A88E-4CF6-8F0F-2456C47C9457}">
      <dgm:prSet/>
      <dgm:spPr/>
      <dgm:t>
        <a:bodyPr/>
        <a:lstStyle/>
        <a:p>
          <a:r>
            <a:rPr lang="ru-RU"/>
            <a:t>Закажите тур</a:t>
          </a:r>
        </a:p>
      </dgm:t>
    </dgm:pt>
    <dgm:pt modelId="{111CF611-7BE7-42BA-BF19-629108099534}" type="parTrans" cxnId="{80464CEC-EFD1-4497-9E4C-849B051B92BE}">
      <dgm:prSet/>
      <dgm:spPr/>
      <dgm:t>
        <a:bodyPr/>
        <a:lstStyle/>
        <a:p>
          <a:endParaRPr lang="ru-RU"/>
        </a:p>
      </dgm:t>
    </dgm:pt>
    <dgm:pt modelId="{612B1C54-2BFA-4F7A-9979-BB5BC1D7DC3A}" type="sibTrans" cxnId="{80464CEC-EFD1-4497-9E4C-849B051B92BE}">
      <dgm:prSet/>
      <dgm:spPr/>
      <dgm:t>
        <a:bodyPr/>
        <a:lstStyle/>
        <a:p>
          <a:endParaRPr lang="ru-RU"/>
        </a:p>
      </dgm:t>
    </dgm:pt>
    <dgm:pt modelId="{6ECF05E5-46E3-4D35-92F3-C63D12C69E8C}">
      <dgm:prSet/>
      <dgm:spPr/>
      <dgm:t>
        <a:bodyPr/>
        <a:lstStyle/>
        <a:p>
          <a:r>
            <a:rPr lang="ru-RU"/>
            <a:t>Упакуйте снасти</a:t>
          </a:r>
        </a:p>
      </dgm:t>
    </dgm:pt>
    <dgm:pt modelId="{4B4299BB-3B76-445F-B8D8-36D7519FE1A3}" type="parTrans" cxnId="{6C50B0DA-4DFD-4BE8-A394-3EF4F32A1199}">
      <dgm:prSet/>
      <dgm:spPr/>
      <dgm:t>
        <a:bodyPr/>
        <a:lstStyle/>
        <a:p>
          <a:endParaRPr lang="ru-RU"/>
        </a:p>
      </dgm:t>
    </dgm:pt>
    <dgm:pt modelId="{708F843E-30A3-419D-96CA-02B2D3A541D1}" type="sibTrans" cxnId="{6C50B0DA-4DFD-4BE8-A394-3EF4F32A1199}">
      <dgm:prSet/>
      <dgm:spPr/>
      <dgm:t>
        <a:bodyPr/>
        <a:lstStyle/>
        <a:p>
          <a:endParaRPr lang="ru-RU"/>
        </a:p>
      </dgm:t>
    </dgm:pt>
    <dgm:pt modelId="{2A20BD5A-A1B3-4CDC-A3FB-354FA4C97BFB}">
      <dgm:prSet/>
      <dgm:spPr/>
      <dgm:t>
        <a:bodyPr/>
        <a:lstStyle/>
        <a:p>
          <a:r>
            <a:rPr lang="ru-RU"/>
            <a:t>Поймайте рыбу</a:t>
          </a:r>
          <a:r>
            <a:rPr lang="en-US"/>
            <a:t>!</a:t>
          </a:r>
          <a:endParaRPr lang="ru-RU"/>
        </a:p>
      </dgm:t>
    </dgm:pt>
    <dgm:pt modelId="{2924092D-309D-4D84-8909-1007C67E5B63}" type="parTrans" cxnId="{785CD584-6E42-4687-9B3D-587A4F898D2D}">
      <dgm:prSet/>
      <dgm:spPr/>
      <dgm:t>
        <a:bodyPr/>
        <a:lstStyle/>
        <a:p>
          <a:endParaRPr lang="ru-RU"/>
        </a:p>
      </dgm:t>
    </dgm:pt>
    <dgm:pt modelId="{2BBFF195-733C-4B34-A8BC-249410E535F5}" type="sibTrans" cxnId="{785CD584-6E42-4687-9B3D-587A4F898D2D}">
      <dgm:prSet/>
      <dgm:spPr/>
      <dgm:t>
        <a:bodyPr/>
        <a:lstStyle/>
        <a:p>
          <a:endParaRPr lang="ru-RU"/>
        </a:p>
      </dgm:t>
    </dgm:pt>
    <dgm:pt modelId="{66D9748B-52DD-4FCC-B09F-50E90500AEE8}" type="pres">
      <dgm:prSet presAssocID="{8422C7A8-A51F-45EA-BBCA-3E576A2402E3}" presName="Name0" presStyleCnt="0">
        <dgm:presLayoutVars>
          <dgm:dir/>
          <dgm:resizeHandles val="exact"/>
        </dgm:presLayoutVars>
      </dgm:prSet>
      <dgm:spPr/>
    </dgm:pt>
    <dgm:pt modelId="{F18D6839-A54E-445D-AA27-7EA7EB036B75}" type="pres">
      <dgm:prSet presAssocID="{C22B0F31-A88E-4CF6-8F0F-2456C47C9457}" presName="node" presStyleLbl="node1" presStyleIdx="0" presStyleCnt="3">
        <dgm:presLayoutVars>
          <dgm:bulletEnabled val="1"/>
        </dgm:presLayoutVars>
      </dgm:prSet>
      <dgm:spPr/>
    </dgm:pt>
    <dgm:pt modelId="{69E15E81-F775-4600-96BD-BADAC3D10424}" type="pres">
      <dgm:prSet presAssocID="{612B1C54-2BFA-4F7A-9979-BB5BC1D7DC3A}" presName="sibTrans" presStyleLbl="sibTrans2D1" presStyleIdx="0" presStyleCnt="2"/>
      <dgm:spPr/>
    </dgm:pt>
    <dgm:pt modelId="{DF0673C3-554F-40E2-8BCE-C396086B8D2D}" type="pres">
      <dgm:prSet presAssocID="{612B1C54-2BFA-4F7A-9979-BB5BC1D7DC3A}" presName="connectorText" presStyleLbl="sibTrans2D1" presStyleIdx="0" presStyleCnt="2"/>
      <dgm:spPr/>
    </dgm:pt>
    <dgm:pt modelId="{73C6E7F5-F53C-493B-9580-90D600491A7F}" type="pres">
      <dgm:prSet presAssocID="{6ECF05E5-46E3-4D35-92F3-C63D12C69E8C}" presName="node" presStyleLbl="node1" presStyleIdx="1" presStyleCnt="3">
        <dgm:presLayoutVars>
          <dgm:bulletEnabled val="1"/>
        </dgm:presLayoutVars>
      </dgm:prSet>
      <dgm:spPr/>
    </dgm:pt>
    <dgm:pt modelId="{4F367E74-D4DF-49C8-8E87-7378719F96AD}" type="pres">
      <dgm:prSet presAssocID="{708F843E-30A3-419D-96CA-02B2D3A541D1}" presName="sibTrans" presStyleLbl="sibTrans2D1" presStyleIdx="1" presStyleCnt="2"/>
      <dgm:spPr/>
    </dgm:pt>
    <dgm:pt modelId="{CE788BB2-ABAD-4ADC-BFA6-4B820A9403A9}" type="pres">
      <dgm:prSet presAssocID="{708F843E-30A3-419D-96CA-02B2D3A541D1}" presName="connectorText" presStyleLbl="sibTrans2D1" presStyleIdx="1" presStyleCnt="2"/>
      <dgm:spPr/>
    </dgm:pt>
    <dgm:pt modelId="{B41A076D-DBDA-4544-ACBE-968C29FED69B}" type="pres">
      <dgm:prSet presAssocID="{2A20BD5A-A1B3-4CDC-A3FB-354FA4C97BFB}" presName="node" presStyleLbl="node1" presStyleIdx="2" presStyleCnt="3">
        <dgm:presLayoutVars>
          <dgm:bulletEnabled val="1"/>
        </dgm:presLayoutVars>
      </dgm:prSet>
      <dgm:spPr/>
    </dgm:pt>
  </dgm:ptLst>
  <dgm:cxnLst>
    <dgm:cxn modelId="{C78A4E03-5AA6-42C1-AFE9-9DC49285451B}" type="presOf" srcId="{6ECF05E5-46E3-4D35-92F3-C63D12C69E8C}" destId="{73C6E7F5-F53C-493B-9580-90D600491A7F}" srcOrd="0" destOrd="0" presId="urn:microsoft.com/office/officeart/2005/8/layout/process1"/>
    <dgm:cxn modelId="{7F492337-9E81-47C1-AD6A-52505D7EB0A9}" type="presOf" srcId="{708F843E-30A3-419D-96CA-02B2D3A541D1}" destId="{4F367E74-D4DF-49C8-8E87-7378719F96AD}" srcOrd="0" destOrd="0" presId="urn:microsoft.com/office/officeart/2005/8/layout/process1"/>
    <dgm:cxn modelId="{C5AC6E61-3FCD-46BC-A376-BABE5EC1B05B}" type="presOf" srcId="{2A20BD5A-A1B3-4CDC-A3FB-354FA4C97BFB}" destId="{B41A076D-DBDA-4544-ACBE-968C29FED69B}" srcOrd="0" destOrd="0" presId="urn:microsoft.com/office/officeart/2005/8/layout/process1"/>
    <dgm:cxn modelId="{7FC66373-0154-4E46-BE35-8205C12B3B38}" type="presOf" srcId="{8422C7A8-A51F-45EA-BBCA-3E576A2402E3}" destId="{66D9748B-52DD-4FCC-B09F-50E90500AEE8}" srcOrd="0" destOrd="0" presId="urn:microsoft.com/office/officeart/2005/8/layout/process1"/>
    <dgm:cxn modelId="{785CD584-6E42-4687-9B3D-587A4F898D2D}" srcId="{8422C7A8-A51F-45EA-BBCA-3E576A2402E3}" destId="{2A20BD5A-A1B3-4CDC-A3FB-354FA4C97BFB}" srcOrd="2" destOrd="0" parTransId="{2924092D-309D-4D84-8909-1007C67E5B63}" sibTransId="{2BBFF195-733C-4B34-A8BC-249410E535F5}"/>
    <dgm:cxn modelId="{7D1235BD-FE51-42D5-BD6A-A0235BE7D7AB}" type="presOf" srcId="{708F843E-30A3-419D-96CA-02B2D3A541D1}" destId="{CE788BB2-ABAD-4ADC-BFA6-4B820A9403A9}" srcOrd="1" destOrd="0" presId="urn:microsoft.com/office/officeart/2005/8/layout/process1"/>
    <dgm:cxn modelId="{E8E76BCC-E9B2-4327-9585-14D93A19FD4C}" type="presOf" srcId="{612B1C54-2BFA-4F7A-9979-BB5BC1D7DC3A}" destId="{DF0673C3-554F-40E2-8BCE-C396086B8D2D}" srcOrd="1" destOrd="0" presId="urn:microsoft.com/office/officeart/2005/8/layout/process1"/>
    <dgm:cxn modelId="{6C50B0DA-4DFD-4BE8-A394-3EF4F32A1199}" srcId="{8422C7A8-A51F-45EA-BBCA-3E576A2402E3}" destId="{6ECF05E5-46E3-4D35-92F3-C63D12C69E8C}" srcOrd="1" destOrd="0" parTransId="{4B4299BB-3B76-445F-B8D8-36D7519FE1A3}" sibTransId="{708F843E-30A3-419D-96CA-02B2D3A541D1}"/>
    <dgm:cxn modelId="{80464CEC-EFD1-4497-9E4C-849B051B92BE}" srcId="{8422C7A8-A51F-45EA-BBCA-3E576A2402E3}" destId="{C22B0F31-A88E-4CF6-8F0F-2456C47C9457}" srcOrd="0" destOrd="0" parTransId="{111CF611-7BE7-42BA-BF19-629108099534}" sibTransId="{612B1C54-2BFA-4F7A-9979-BB5BC1D7DC3A}"/>
    <dgm:cxn modelId="{81B9AFEE-EF2F-473E-9F6F-CEB51779F7A8}" type="presOf" srcId="{C22B0F31-A88E-4CF6-8F0F-2456C47C9457}" destId="{F18D6839-A54E-445D-AA27-7EA7EB036B75}" srcOrd="0" destOrd="0" presId="urn:microsoft.com/office/officeart/2005/8/layout/process1"/>
    <dgm:cxn modelId="{1E0872FA-12EC-46F7-AE0F-FE2EC3C96746}" type="presOf" srcId="{612B1C54-2BFA-4F7A-9979-BB5BC1D7DC3A}" destId="{69E15E81-F775-4600-96BD-BADAC3D10424}" srcOrd="0" destOrd="0" presId="urn:microsoft.com/office/officeart/2005/8/layout/process1"/>
    <dgm:cxn modelId="{1820DDB5-B914-45FD-AC72-5695DA7C81E8}" type="presParOf" srcId="{66D9748B-52DD-4FCC-B09F-50E90500AEE8}" destId="{F18D6839-A54E-445D-AA27-7EA7EB036B75}" srcOrd="0" destOrd="0" presId="urn:microsoft.com/office/officeart/2005/8/layout/process1"/>
    <dgm:cxn modelId="{BBDDCAA3-AF74-4FD2-BBB9-C810DE99051C}" type="presParOf" srcId="{66D9748B-52DD-4FCC-B09F-50E90500AEE8}" destId="{69E15E81-F775-4600-96BD-BADAC3D10424}" srcOrd="1" destOrd="0" presId="urn:microsoft.com/office/officeart/2005/8/layout/process1"/>
    <dgm:cxn modelId="{A3C30B6D-6138-4BBB-A808-419050E1BF23}" type="presParOf" srcId="{69E15E81-F775-4600-96BD-BADAC3D10424}" destId="{DF0673C3-554F-40E2-8BCE-C396086B8D2D}" srcOrd="0" destOrd="0" presId="urn:microsoft.com/office/officeart/2005/8/layout/process1"/>
    <dgm:cxn modelId="{F215DD60-7D95-44AA-B10A-AF3CACE0DC22}" type="presParOf" srcId="{66D9748B-52DD-4FCC-B09F-50E90500AEE8}" destId="{73C6E7F5-F53C-493B-9580-90D600491A7F}" srcOrd="2" destOrd="0" presId="urn:microsoft.com/office/officeart/2005/8/layout/process1"/>
    <dgm:cxn modelId="{3139F28F-4A97-4B0F-BA72-9EAA71924213}" type="presParOf" srcId="{66D9748B-52DD-4FCC-B09F-50E90500AEE8}" destId="{4F367E74-D4DF-49C8-8E87-7378719F96AD}" srcOrd="3" destOrd="0" presId="urn:microsoft.com/office/officeart/2005/8/layout/process1"/>
    <dgm:cxn modelId="{A0E4EA96-041A-445B-92B5-E0289D3C279C}" type="presParOf" srcId="{4F367E74-D4DF-49C8-8E87-7378719F96AD}" destId="{CE788BB2-ABAD-4ADC-BFA6-4B820A9403A9}" srcOrd="0" destOrd="0" presId="urn:microsoft.com/office/officeart/2005/8/layout/process1"/>
    <dgm:cxn modelId="{361F2F58-B7E4-4DEC-92A0-79A43F40855B}" type="presParOf" srcId="{66D9748B-52DD-4FCC-B09F-50E90500AEE8}" destId="{B41A076D-DBDA-4544-ACBE-968C29FED69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D6839-A54E-445D-AA27-7EA7EB036B75}">
      <dsp:nvSpPr>
        <dsp:cNvPr id="0" name=""/>
        <dsp:cNvSpPr/>
      </dsp:nvSpPr>
      <dsp:spPr>
        <a:xfrm>
          <a:off x="7555" y="1262895"/>
          <a:ext cx="2258304" cy="1354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/>
            <a:t>Закажите тур</a:t>
          </a:r>
        </a:p>
      </dsp:txBody>
      <dsp:txXfrm>
        <a:off x="47241" y="1302581"/>
        <a:ext cx="2178932" cy="1275610"/>
      </dsp:txXfrm>
    </dsp:sp>
    <dsp:sp modelId="{69E15E81-F775-4600-96BD-BADAC3D10424}">
      <dsp:nvSpPr>
        <dsp:cNvPr id="0" name=""/>
        <dsp:cNvSpPr/>
      </dsp:nvSpPr>
      <dsp:spPr>
        <a:xfrm>
          <a:off x="2491690" y="1660356"/>
          <a:ext cx="478760" cy="560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500" kern="1200"/>
        </a:p>
      </dsp:txBody>
      <dsp:txXfrm>
        <a:off x="2491690" y="1772368"/>
        <a:ext cx="335132" cy="336035"/>
      </dsp:txXfrm>
    </dsp:sp>
    <dsp:sp modelId="{73C6E7F5-F53C-493B-9580-90D600491A7F}">
      <dsp:nvSpPr>
        <dsp:cNvPr id="0" name=""/>
        <dsp:cNvSpPr/>
      </dsp:nvSpPr>
      <dsp:spPr>
        <a:xfrm>
          <a:off x="3169181" y="1262895"/>
          <a:ext cx="2258304" cy="1354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/>
            <a:t>Упакуйте снасти</a:t>
          </a:r>
        </a:p>
      </dsp:txBody>
      <dsp:txXfrm>
        <a:off x="3208867" y="1302581"/>
        <a:ext cx="2178932" cy="1275610"/>
      </dsp:txXfrm>
    </dsp:sp>
    <dsp:sp modelId="{4F367E74-D4DF-49C8-8E87-7378719F96AD}">
      <dsp:nvSpPr>
        <dsp:cNvPr id="0" name=""/>
        <dsp:cNvSpPr/>
      </dsp:nvSpPr>
      <dsp:spPr>
        <a:xfrm>
          <a:off x="5653316" y="1660356"/>
          <a:ext cx="478760" cy="560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500" kern="1200"/>
        </a:p>
      </dsp:txBody>
      <dsp:txXfrm>
        <a:off x="5653316" y="1772368"/>
        <a:ext cx="335132" cy="336035"/>
      </dsp:txXfrm>
    </dsp:sp>
    <dsp:sp modelId="{B41A076D-DBDA-4544-ACBE-968C29FED69B}">
      <dsp:nvSpPr>
        <dsp:cNvPr id="0" name=""/>
        <dsp:cNvSpPr/>
      </dsp:nvSpPr>
      <dsp:spPr>
        <a:xfrm>
          <a:off x="6330807" y="1262895"/>
          <a:ext cx="2258304" cy="1354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/>
            <a:t>Поймайте рыбу</a:t>
          </a:r>
          <a:r>
            <a:rPr lang="en-US" sz="3300" kern="1200"/>
            <a:t>!</a:t>
          </a:r>
          <a:endParaRPr lang="ru-RU" sz="3300" kern="1200"/>
        </a:p>
      </dsp:txBody>
      <dsp:txXfrm>
        <a:off x="6370493" y="1302581"/>
        <a:ext cx="2178932" cy="1275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Рыбалка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Лейктаун</a:t>
            </a:r>
            <a:r>
              <a:rPr lang="en-US" dirty="0"/>
              <a:t>, </a:t>
            </a:r>
            <a:r>
              <a:rPr lang="ru-RU" dirty="0"/>
              <a:t>Орегон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497" y="912590"/>
            <a:ext cx="3315956" cy="3017520"/>
          </a:xfrm>
          <a:prstGeom prst="rect">
            <a:avLst/>
          </a:prstGeom>
          <a:effectLst>
            <a:glow rad="1270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4344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одно лето прошло</a:t>
            </a:r>
            <a:r>
              <a:rPr lang="en-US" dirty="0"/>
              <a:t>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8934" y="2135519"/>
            <a:ext cx="5405966" cy="2677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Лето имело огромный успех в этом году:</a:t>
            </a:r>
          </a:p>
          <a:p>
            <a:pPr marL="0" indent="0">
              <a:buNone/>
            </a:pPr>
            <a:r>
              <a:rPr lang="ru-RU" dirty="0"/>
              <a:t>На </a:t>
            </a:r>
            <a:r>
              <a:rPr lang="ru-RU" dirty="0">
                <a:solidFill>
                  <a:srgbClr val="00B0F0"/>
                </a:solidFill>
              </a:rPr>
              <a:t>10%</a:t>
            </a:r>
            <a:r>
              <a:rPr lang="ru-RU" dirty="0"/>
              <a:t> больше туристов, чем в прошлом году</a:t>
            </a:r>
          </a:p>
          <a:p>
            <a:pPr marL="0" indent="0">
              <a:buNone/>
            </a:pPr>
            <a:r>
              <a:rPr lang="ru-RU" dirty="0"/>
              <a:t>На </a:t>
            </a:r>
            <a:r>
              <a:rPr lang="ru-RU" dirty="0">
                <a:solidFill>
                  <a:srgbClr val="00B0F0"/>
                </a:solidFill>
              </a:rPr>
              <a:t>12%</a:t>
            </a:r>
            <a:r>
              <a:rPr lang="ru-RU" dirty="0"/>
              <a:t> вырос рыбный улов</a:t>
            </a:r>
          </a:p>
          <a:p>
            <a:pPr marL="0" indent="0">
              <a:buNone/>
            </a:pPr>
            <a:r>
              <a:rPr lang="ru-RU" dirty="0">
                <a:solidFill>
                  <a:srgbClr val="00B0F0"/>
                </a:solidFill>
              </a:rPr>
              <a:t>60%</a:t>
            </a:r>
            <a:r>
              <a:rPr lang="ru-RU" dirty="0"/>
              <a:t> вернувшихся посетителей</a:t>
            </a:r>
          </a:p>
        </p:txBody>
      </p:sp>
      <p:sp>
        <p:nvSpPr>
          <p:cNvPr id="6" name="Sun 5"/>
          <p:cNvSpPr/>
          <p:nvPr/>
        </p:nvSpPr>
        <p:spPr>
          <a:xfrm>
            <a:off x="6381750" y="1612900"/>
            <a:ext cx="2552700" cy="2692400"/>
          </a:xfrm>
          <a:prstGeom prst="sun">
            <a:avLst/>
          </a:prstGeom>
          <a:solidFill>
            <a:srgbClr val="FFFF00"/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6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51934" y="609600"/>
            <a:ext cx="8596668" cy="1320800"/>
          </a:xfrm>
        </p:spPr>
        <p:txBody>
          <a:bodyPr/>
          <a:lstStyle/>
          <a:p>
            <a:r>
              <a:rPr lang="ru-RU" dirty="0"/>
              <a:t>Успех рыболовного дерби</a:t>
            </a:r>
            <a:r>
              <a:rPr lang="en-US" dirty="0"/>
              <a:t>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859" y="2133600"/>
            <a:ext cx="3837213" cy="28779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677333" y="1930400"/>
            <a:ext cx="46634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Семинар по </a:t>
            </a:r>
            <a:r>
              <a:rPr lang="ru-RU" dirty="0" err="1"/>
              <a:t>аквакультуре</a:t>
            </a:r>
            <a:r>
              <a:rPr lang="ru-RU" dirty="0"/>
              <a:t> - Приблизительно 30 учеников средней школы и колледжа.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День детской рыбалки - 75 учеников пятого класса.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Департамент Орегона по рыбным и диким животным выпустил около 1000 легальных форелей для участников.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Заработано около $60 000 для развития местной рыбы.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1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Хорошая рыбалка в любой сезон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60686" y="1930400"/>
            <a:ext cx="45133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Погода прекрасна весь год, и вода в озере удивительно теплая в течение большинства сезонов из-за нескольких горячих источников, которые питают озеро. Даже зимой, когда озеро замерзает сверху, температура ниже поверхности держит рыбу активной.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Не позволяйте холодной погоде дома отпугивать вас, потому что рыбалка на нашем озере невероятна в течение всего года!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288971"/>
              </p:ext>
            </p:extLst>
          </p:nvPr>
        </p:nvGraphicFramePr>
        <p:xfrm>
          <a:off x="740834" y="1841500"/>
          <a:ext cx="3843337" cy="3566160"/>
        </p:xfrm>
        <a:graphic>
          <a:graphicData uri="http://schemas.openxmlformats.org/drawingml/2006/table">
            <a:tbl>
              <a:tblPr firstRow="1" firstCol="1" bandRow="1"/>
              <a:tblGrid>
                <a:gridCol w="121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Месяц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Макс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Мин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Вода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Январь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Февраль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Март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Апрель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Май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Июнь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Июль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Август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Сентябрь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Октябрь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Ноябрь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Декабрь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97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68300"/>
            <a:ext cx="5012266" cy="914400"/>
          </a:xfrm>
        </p:spPr>
        <p:txBody>
          <a:bodyPr>
            <a:normAutofit/>
          </a:bodyPr>
          <a:lstStyle/>
          <a:p>
            <a:r>
              <a:rPr lang="ru-RU" sz="3600" dirty="0"/>
              <a:t>Скоро зима!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766" y="831850"/>
            <a:ext cx="4145756" cy="55276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383369"/>
            <a:ext cx="3854528" cy="2584449"/>
          </a:xfrm>
        </p:spPr>
        <p:txBody>
          <a:bodyPr/>
          <a:lstStyle/>
          <a:p>
            <a:r>
              <a:rPr lang="ru-RU" dirty="0"/>
              <a:t>Не забывайте. Мы предлагаем отличную ледовую рыбалку для действительно преданного рыболова. Начните планировать свою поездку сегодня!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2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Готовы порыбачить</a:t>
            </a:r>
            <a:r>
              <a:rPr lang="en-US" dirty="0"/>
              <a:t>?</a:t>
            </a:r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969B3299-4827-4B9C-A6C4-E978468B4C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041226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84046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243</Words>
  <Application>Microsoft Office PowerPoint</Application>
  <PresentationFormat>Широкоэкранный</PresentationFormat>
  <Paragraphs>69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Wingdings 3</vt:lpstr>
      <vt:lpstr>Facet</vt:lpstr>
      <vt:lpstr>Рыбалка</vt:lpstr>
      <vt:lpstr>Еще одно лето прошло … </vt:lpstr>
      <vt:lpstr>Успех рыболовного дерби!</vt:lpstr>
      <vt:lpstr>Хорошая рыбалка в любой сезон</vt:lpstr>
      <vt:lpstr>Скоро зима!</vt:lpstr>
      <vt:lpstr>Готовы порыбачить?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Успехи лета</dc:subject>
  <dc:creator/>
  <cp:lastModifiedBy/>
  <cp:revision>1</cp:revision>
  <dcterms:created xsi:type="dcterms:W3CDTF">2016-02-13T00:54:54Z</dcterms:created>
  <dcterms:modified xsi:type="dcterms:W3CDTF">2022-02-15T17:41:17Z</dcterms:modified>
</cp:coreProperties>
</file>