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77" r:id="rId1"/>
  </p:sldMasterIdLst>
  <p:notesMasterIdLst>
    <p:notesMasterId r:id="rId8"/>
  </p:notesMasterIdLst>
  <p:sldIdLst>
    <p:sldId id="256" r:id="rId2"/>
    <p:sldId id="258" r:id="rId3"/>
    <p:sldId id="259" r:id="rId4"/>
    <p:sldId id="260" r:id="rId5"/>
    <p:sldId id="264" r:id="rId6"/>
    <p:sldId id="262" r:id="rId7"/>
  </p:sldIdLst>
  <p:sldSz cx="12179300" cy="9134475" type="ledg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77" userDrawn="1">
          <p15:clr>
            <a:srgbClr val="A4A3A4"/>
          </p15:clr>
        </p15:guide>
        <p15:guide id="2" pos="38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799" autoAdjust="0"/>
  </p:normalViewPr>
  <p:slideViewPr>
    <p:cSldViewPr snapToGrid="0">
      <p:cViewPr varScale="1">
        <p:scale>
          <a:sx n="52" d="100"/>
          <a:sy n="52" d="100"/>
        </p:scale>
        <p:origin x="1458" y="72"/>
      </p:cViewPr>
      <p:guideLst>
        <p:guide orient="horz" pos="2877"/>
        <p:guide pos="38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ru-RU" sz="2128" b="1" i="0" u="none" strike="noStrike" baseline="0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Сравнение цен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Наша цена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6000"/>
                    <a:lumMod val="100000"/>
                  </a:schemeClr>
                </a:gs>
                <a:gs pos="78000">
                  <a:schemeClr val="accent1">
                    <a:shade val="94000"/>
                    <a:lumMod val="9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Лист1!$A$2:$A$7</c:f>
              <c:strCache>
                <c:ptCount val="6"/>
                <c:pt idx="0">
                  <c:v>Рожок</c:v>
                </c:pt>
                <c:pt idx="1">
                  <c:v>Двойной рожок</c:v>
                </c:pt>
                <c:pt idx="2">
                  <c:v>Пломбир</c:v>
                </c:pt>
                <c:pt idx="3">
                  <c:v>Пинта</c:v>
                </c:pt>
                <c:pt idx="4">
                  <c:v>Галлон</c:v>
                </c:pt>
                <c:pt idx="5">
                  <c:v>Торты</c:v>
                </c:pt>
              </c:strCache>
            </c:strRef>
          </c:cat>
          <c:val>
            <c:numRef>
              <c:f>Лист1!$B$2:$B$7</c:f>
              <c:numCache>
                <c:formatCode>"$"#,##0.00_);[Red]\("$"#,##0.00\)</c:formatCode>
                <c:ptCount val="6"/>
                <c:pt idx="0">
                  <c:v>1.5</c:v>
                </c:pt>
                <c:pt idx="1">
                  <c:v>2.2000000000000002</c:v>
                </c:pt>
                <c:pt idx="2">
                  <c:v>3</c:v>
                </c:pt>
                <c:pt idx="3" formatCode="&quot;$&quot;#,##0_);[Red]\(&quot;$&quot;#,##0\)">
                  <c:v>7</c:v>
                </c:pt>
                <c:pt idx="4" formatCode="&quot;$&quot;#,##0_);[Red]\(&quot;$&quot;#,##0\)">
                  <c:v>18</c:v>
                </c:pt>
                <c:pt idx="5" formatCode="&quot;$&quot;#,##0_);[Red]\(&quot;$&quot;#,##0\)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337-4292-9BCE-1AB4F0BF4A29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Цена конкурентов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96000"/>
                    <a:lumMod val="100000"/>
                  </a:schemeClr>
                </a:gs>
                <a:gs pos="78000">
                  <a:schemeClr val="accent2">
                    <a:shade val="94000"/>
                    <a:lumMod val="9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Лист1!$A$2:$A$7</c:f>
              <c:strCache>
                <c:ptCount val="6"/>
                <c:pt idx="0">
                  <c:v>Рожок</c:v>
                </c:pt>
                <c:pt idx="1">
                  <c:v>Двойной рожок</c:v>
                </c:pt>
                <c:pt idx="2">
                  <c:v>Пломбир</c:v>
                </c:pt>
                <c:pt idx="3">
                  <c:v>Пинта</c:v>
                </c:pt>
                <c:pt idx="4">
                  <c:v>Галлон</c:v>
                </c:pt>
                <c:pt idx="5">
                  <c:v>Торты</c:v>
                </c:pt>
              </c:strCache>
            </c:strRef>
          </c:cat>
          <c:val>
            <c:numRef>
              <c:f>Лист1!$C$2:$C$7</c:f>
              <c:numCache>
                <c:formatCode>"$"#,##0.00_);[Red]\("$"#,##0.00\)</c:formatCode>
                <c:ptCount val="6"/>
                <c:pt idx="0">
                  <c:v>1.75</c:v>
                </c:pt>
                <c:pt idx="1">
                  <c:v>3</c:v>
                </c:pt>
                <c:pt idx="2">
                  <c:v>3.5</c:v>
                </c:pt>
                <c:pt idx="3" formatCode="&quot;$&quot;#,##0_);[Red]\(&quot;$&quot;#,##0\)">
                  <c:v>7</c:v>
                </c:pt>
                <c:pt idx="4" formatCode="&quot;$&quot;#,##0_);[Red]\(&quot;$&quot;#,##0\)">
                  <c:v>22</c:v>
                </c:pt>
                <c:pt idx="5" formatCode="&quot;$&quot;#,##0_);[Red]\(&quot;$&quot;#,##0\)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337-4292-9BCE-1AB4F0BF4A2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914964624"/>
        <c:axId val="914973328"/>
      </c:barChart>
      <c:catAx>
        <c:axId val="91496462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914973328"/>
        <c:crosses val="autoZero"/>
        <c:auto val="1"/>
        <c:lblAlgn val="ctr"/>
        <c:lblOffset val="100"/>
        <c:noMultiLvlLbl val="0"/>
      </c:catAx>
      <c:valAx>
        <c:axId val="91497332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&quot;$&quot;#,##0.00_);[Red]\(&quot;$&quot;#,##0.00\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9149646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31DFC87-EE6B-4016-84CF-1A80A98FA06F}" type="doc">
      <dgm:prSet loTypeId="urn:microsoft.com/office/officeart/2005/8/layout/equation2" loCatId="process" qsTypeId="urn:microsoft.com/office/officeart/2005/8/quickstyle/simple1" qsCatId="simple" csTypeId="urn:microsoft.com/office/officeart/2005/8/colors/accent1_2" csCatId="accent1" phldr="1"/>
      <dgm:spPr/>
    </dgm:pt>
    <dgm:pt modelId="{32D5103E-0B47-49DA-9DAD-56BC4A389496}">
      <dgm:prSet phldrT="[Text]"/>
      <dgm:spPr/>
      <dgm:t>
        <a:bodyPr/>
        <a:lstStyle/>
        <a:p>
          <a:r>
            <a:rPr lang="ru-RU" dirty="0"/>
            <a:t>Качественные ингредиенты</a:t>
          </a:r>
          <a:endParaRPr lang="en-US" dirty="0"/>
        </a:p>
      </dgm:t>
    </dgm:pt>
    <dgm:pt modelId="{3E8A71F0-FEFB-43F6-9FD6-3D53E4824B66}" type="parTrans" cxnId="{82EF7758-E410-4820-BD7B-BAB60D7838BC}">
      <dgm:prSet/>
      <dgm:spPr/>
      <dgm:t>
        <a:bodyPr/>
        <a:lstStyle/>
        <a:p>
          <a:endParaRPr lang="en-US"/>
        </a:p>
      </dgm:t>
    </dgm:pt>
    <dgm:pt modelId="{5BF2B40C-D8EF-4CD1-8836-0828FC4F2446}" type="sibTrans" cxnId="{82EF7758-E410-4820-BD7B-BAB60D7838BC}">
      <dgm:prSet/>
      <dgm:spPr/>
      <dgm:t>
        <a:bodyPr/>
        <a:lstStyle/>
        <a:p>
          <a:endParaRPr lang="en-US"/>
        </a:p>
      </dgm:t>
    </dgm:pt>
    <dgm:pt modelId="{3171D652-3A7A-4908-9940-1F1F6BA58C13}">
      <dgm:prSet phldrT="[Text]"/>
      <dgm:spPr/>
      <dgm:t>
        <a:bodyPr/>
        <a:lstStyle/>
        <a:p>
          <a:r>
            <a:rPr lang="ru-RU" dirty="0"/>
            <a:t>Восхитительные вкусы</a:t>
          </a:r>
          <a:endParaRPr lang="en-US" dirty="0"/>
        </a:p>
      </dgm:t>
    </dgm:pt>
    <dgm:pt modelId="{E6328DB8-005C-4401-A58A-2E2D4D865F5E}" type="parTrans" cxnId="{8BE22040-2552-4064-8A30-431B61C9E3E7}">
      <dgm:prSet/>
      <dgm:spPr/>
      <dgm:t>
        <a:bodyPr/>
        <a:lstStyle/>
        <a:p>
          <a:endParaRPr lang="en-US"/>
        </a:p>
      </dgm:t>
    </dgm:pt>
    <dgm:pt modelId="{B03663DE-5D3C-4518-952E-84ED72B2BB9F}" type="sibTrans" cxnId="{8BE22040-2552-4064-8A30-431B61C9E3E7}">
      <dgm:prSet/>
      <dgm:spPr/>
      <dgm:t>
        <a:bodyPr/>
        <a:lstStyle/>
        <a:p>
          <a:endParaRPr lang="en-US"/>
        </a:p>
      </dgm:t>
    </dgm:pt>
    <dgm:pt modelId="{31735246-7451-4711-A265-C4FD98C98C50}">
      <dgm:prSet phldrT="[Text]"/>
      <dgm:spPr/>
      <dgm:t>
        <a:bodyPr/>
        <a:lstStyle/>
        <a:p>
          <a:r>
            <a:rPr lang="ru-RU" dirty="0"/>
            <a:t>Изумительное мороженое</a:t>
          </a:r>
          <a:endParaRPr lang="en-US" dirty="0"/>
        </a:p>
      </dgm:t>
    </dgm:pt>
    <dgm:pt modelId="{CF11452B-2B0C-44F7-BC3D-31B3E4B864F8}" type="parTrans" cxnId="{39E05287-1F84-4616-A2B9-245C3F290C48}">
      <dgm:prSet/>
      <dgm:spPr/>
      <dgm:t>
        <a:bodyPr/>
        <a:lstStyle/>
        <a:p>
          <a:endParaRPr lang="en-US"/>
        </a:p>
      </dgm:t>
    </dgm:pt>
    <dgm:pt modelId="{A9775DEF-02BF-474D-A011-6E74F8BA237B}" type="sibTrans" cxnId="{39E05287-1F84-4616-A2B9-245C3F290C48}">
      <dgm:prSet/>
      <dgm:spPr/>
      <dgm:t>
        <a:bodyPr/>
        <a:lstStyle/>
        <a:p>
          <a:endParaRPr lang="en-US"/>
        </a:p>
      </dgm:t>
    </dgm:pt>
    <dgm:pt modelId="{4F62068C-EF35-4CE9-89BE-E4B88BD9C1AD}" type="pres">
      <dgm:prSet presAssocID="{F31DFC87-EE6B-4016-84CF-1A80A98FA06F}" presName="Name0" presStyleCnt="0">
        <dgm:presLayoutVars>
          <dgm:dir/>
          <dgm:resizeHandles val="exact"/>
        </dgm:presLayoutVars>
      </dgm:prSet>
      <dgm:spPr/>
    </dgm:pt>
    <dgm:pt modelId="{E55AA0CA-9B57-4722-85C3-F542219937A9}" type="pres">
      <dgm:prSet presAssocID="{F31DFC87-EE6B-4016-84CF-1A80A98FA06F}" presName="vNodes" presStyleCnt="0"/>
      <dgm:spPr/>
    </dgm:pt>
    <dgm:pt modelId="{B5022EFC-2A6B-4F11-92EA-C8DD20C9A476}" type="pres">
      <dgm:prSet presAssocID="{32D5103E-0B47-49DA-9DAD-56BC4A389496}" presName="node" presStyleLbl="node1" presStyleIdx="0" presStyleCnt="3">
        <dgm:presLayoutVars>
          <dgm:bulletEnabled val="1"/>
        </dgm:presLayoutVars>
      </dgm:prSet>
      <dgm:spPr/>
    </dgm:pt>
    <dgm:pt modelId="{5B539CCB-39BC-4B5C-8E3F-BCAA77B967AA}" type="pres">
      <dgm:prSet presAssocID="{5BF2B40C-D8EF-4CD1-8836-0828FC4F2446}" presName="spacerT" presStyleCnt="0"/>
      <dgm:spPr/>
    </dgm:pt>
    <dgm:pt modelId="{9423CF86-26D6-46C1-9E09-22FDB07C5D7D}" type="pres">
      <dgm:prSet presAssocID="{5BF2B40C-D8EF-4CD1-8836-0828FC4F2446}" presName="sibTrans" presStyleLbl="sibTrans2D1" presStyleIdx="0" presStyleCnt="2"/>
      <dgm:spPr/>
    </dgm:pt>
    <dgm:pt modelId="{694EEBDB-C301-4546-917A-A552ABA35B62}" type="pres">
      <dgm:prSet presAssocID="{5BF2B40C-D8EF-4CD1-8836-0828FC4F2446}" presName="spacerB" presStyleCnt="0"/>
      <dgm:spPr/>
    </dgm:pt>
    <dgm:pt modelId="{D20416F8-ECF4-4C12-BAEA-97D1D1B656C1}" type="pres">
      <dgm:prSet presAssocID="{3171D652-3A7A-4908-9940-1F1F6BA58C13}" presName="node" presStyleLbl="node1" presStyleIdx="1" presStyleCnt="3">
        <dgm:presLayoutVars>
          <dgm:bulletEnabled val="1"/>
        </dgm:presLayoutVars>
      </dgm:prSet>
      <dgm:spPr/>
    </dgm:pt>
    <dgm:pt modelId="{6DE4F85C-613D-4075-803E-BE82355801A9}" type="pres">
      <dgm:prSet presAssocID="{F31DFC87-EE6B-4016-84CF-1A80A98FA06F}" presName="sibTransLast" presStyleLbl="sibTrans2D1" presStyleIdx="1" presStyleCnt="2"/>
      <dgm:spPr/>
    </dgm:pt>
    <dgm:pt modelId="{84A8A030-8F1C-4395-A362-70802DB8AFBA}" type="pres">
      <dgm:prSet presAssocID="{F31DFC87-EE6B-4016-84CF-1A80A98FA06F}" presName="connectorText" presStyleLbl="sibTrans2D1" presStyleIdx="1" presStyleCnt="2"/>
      <dgm:spPr/>
    </dgm:pt>
    <dgm:pt modelId="{63FD7D36-ADCE-400E-903A-A2A6E51F347F}" type="pres">
      <dgm:prSet presAssocID="{F31DFC87-EE6B-4016-84CF-1A80A98FA06F}" presName="lastNode" presStyleLbl="node1" presStyleIdx="2" presStyleCnt="3">
        <dgm:presLayoutVars>
          <dgm:bulletEnabled val="1"/>
        </dgm:presLayoutVars>
      </dgm:prSet>
      <dgm:spPr/>
    </dgm:pt>
  </dgm:ptLst>
  <dgm:cxnLst>
    <dgm:cxn modelId="{8BE22040-2552-4064-8A30-431B61C9E3E7}" srcId="{F31DFC87-EE6B-4016-84CF-1A80A98FA06F}" destId="{3171D652-3A7A-4908-9940-1F1F6BA58C13}" srcOrd="1" destOrd="0" parTransId="{E6328DB8-005C-4401-A58A-2E2D4D865F5E}" sibTransId="{B03663DE-5D3C-4518-952E-84ED72B2BB9F}"/>
    <dgm:cxn modelId="{B82DA143-A15F-4A47-A260-F4ECDF50F636}" type="presOf" srcId="{31735246-7451-4711-A265-C4FD98C98C50}" destId="{63FD7D36-ADCE-400E-903A-A2A6E51F347F}" srcOrd="0" destOrd="0" presId="urn:microsoft.com/office/officeart/2005/8/layout/equation2"/>
    <dgm:cxn modelId="{82EF7758-E410-4820-BD7B-BAB60D7838BC}" srcId="{F31DFC87-EE6B-4016-84CF-1A80A98FA06F}" destId="{32D5103E-0B47-49DA-9DAD-56BC4A389496}" srcOrd="0" destOrd="0" parTransId="{3E8A71F0-FEFB-43F6-9FD6-3D53E4824B66}" sibTransId="{5BF2B40C-D8EF-4CD1-8836-0828FC4F2446}"/>
    <dgm:cxn modelId="{92711A80-CE72-4CD2-B725-8CFC97E35404}" type="presOf" srcId="{5BF2B40C-D8EF-4CD1-8836-0828FC4F2446}" destId="{9423CF86-26D6-46C1-9E09-22FDB07C5D7D}" srcOrd="0" destOrd="0" presId="urn:microsoft.com/office/officeart/2005/8/layout/equation2"/>
    <dgm:cxn modelId="{39E05287-1F84-4616-A2B9-245C3F290C48}" srcId="{F31DFC87-EE6B-4016-84CF-1A80A98FA06F}" destId="{31735246-7451-4711-A265-C4FD98C98C50}" srcOrd="2" destOrd="0" parTransId="{CF11452B-2B0C-44F7-BC3D-31B3E4B864F8}" sibTransId="{A9775DEF-02BF-474D-A011-6E74F8BA237B}"/>
    <dgm:cxn modelId="{5F64BD9C-5263-4B2E-82C2-939FE2BFC3DB}" type="presOf" srcId="{3171D652-3A7A-4908-9940-1F1F6BA58C13}" destId="{D20416F8-ECF4-4C12-BAEA-97D1D1B656C1}" srcOrd="0" destOrd="0" presId="urn:microsoft.com/office/officeart/2005/8/layout/equation2"/>
    <dgm:cxn modelId="{E0730CAD-A001-4710-AB3B-3D112DDA5D85}" type="presOf" srcId="{B03663DE-5D3C-4518-952E-84ED72B2BB9F}" destId="{84A8A030-8F1C-4395-A362-70802DB8AFBA}" srcOrd="1" destOrd="0" presId="urn:microsoft.com/office/officeart/2005/8/layout/equation2"/>
    <dgm:cxn modelId="{F65B7CBC-CB9D-4CAA-A2D5-8FAD6DB47ED7}" type="presOf" srcId="{F31DFC87-EE6B-4016-84CF-1A80A98FA06F}" destId="{4F62068C-EF35-4CE9-89BE-E4B88BD9C1AD}" srcOrd="0" destOrd="0" presId="urn:microsoft.com/office/officeart/2005/8/layout/equation2"/>
    <dgm:cxn modelId="{D356B1D2-56C9-4458-83D1-3555ABE0460F}" type="presOf" srcId="{B03663DE-5D3C-4518-952E-84ED72B2BB9F}" destId="{6DE4F85C-613D-4075-803E-BE82355801A9}" srcOrd="0" destOrd="0" presId="urn:microsoft.com/office/officeart/2005/8/layout/equation2"/>
    <dgm:cxn modelId="{EF86CCFE-EE3E-4149-8BFD-6F599628B843}" type="presOf" srcId="{32D5103E-0B47-49DA-9DAD-56BC4A389496}" destId="{B5022EFC-2A6B-4F11-92EA-C8DD20C9A476}" srcOrd="0" destOrd="0" presId="urn:microsoft.com/office/officeart/2005/8/layout/equation2"/>
    <dgm:cxn modelId="{40AC6314-CC53-4706-91C1-BFE3DF034E3C}" type="presParOf" srcId="{4F62068C-EF35-4CE9-89BE-E4B88BD9C1AD}" destId="{E55AA0CA-9B57-4722-85C3-F542219937A9}" srcOrd="0" destOrd="0" presId="urn:microsoft.com/office/officeart/2005/8/layout/equation2"/>
    <dgm:cxn modelId="{F5EB87F5-7822-4430-8304-9362A09BBE32}" type="presParOf" srcId="{E55AA0CA-9B57-4722-85C3-F542219937A9}" destId="{B5022EFC-2A6B-4F11-92EA-C8DD20C9A476}" srcOrd="0" destOrd="0" presId="urn:microsoft.com/office/officeart/2005/8/layout/equation2"/>
    <dgm:cxn modelId="{D92AE3AB-BF4C-40B3-92B7-CFC50466F75B}" type="presParOf" srcId="{E55AA0CA-9B57-4722-85C3-F542219937A9}" destId="{5B539CCB-39BC-4B5C-8E3F-BCAA77B967AA}" srcOrd="1" destOrd="0" presId="urn:microsoft.com/office/officeart/2005/8/layout/equation2"/>
    <dgm:cxn modelId="{17C6C560-6CE3-4D68-B9D8-A404FCB727D1}" type="presParOf" srcId="{E55AA0CA-9B57-4722-85C3-F542219937A9}" destId="{9423CF86-26D6-46C1-9E09-22FDB07C5D7D}" srcOrd="2" destOrd="0" presId="urn:microsoft.com/office/officeart/2005/8/layout/equation2"/>
    <dgm:cxn modelId="{AD214515-0D95-432E-983F-075880546229}" type="presParOf" srcId="{E55AA0CA-9B57-4722-85C3-F542219937A9}" destId="{694EEBDB-C301-4546-917A-A552ABA35B62}" srcOrd="3" destOrd="0" presId="urn:microsoft.com/office/officeart/2005/8/layout/equation2"/>
    <dgm:cxn modelId="{6A922C1A-AD4E-41FD-82EF-050E80E9E2B1}" type="presParOf" srcId="{E55AA0CA-9B57-4722-85C3-F542219937A9}" destId="{D20416F8-ECF4-4C12-BAEA-97D1D1B656C1}" srcOrd="4" destOrd="0" presId="urn:microsoft.com/office/officeart/2005/8/layout/equation2"/>
    <dgm:cxn modelId="{634DB1D5-5297-452A-9983-ADAC0F037D6E}" type="presParOf" srcId="{4F62068C-EF35-4CE9-89BE-E4B88BD9C1AD}" destId="{6DE4F85C-613D-4075-803E-BE82355801A9}" srcOrd="1" destOrd="0" presId="urn:microsoft.com/office/officeart/2005/8/layout/equation2"/>
    <dgm:cxn modelId="{1AD5770A-4E6B-4D21-A17E-538559444F91}" type="presParOf" srcId="{6DE4F85C-613D-4075-803E-BE82355801A9}" destId="{84A8A030-8F1C-4395-A362-70802DB8AFBA}" srcOrd="0" destOrd="0" presId="urn:microsoft.com/office/officeart/2005/8/layout/equation2"/>
    <dgm:cxn modelId="{B1B04AB4-1306-4D6D-BDD4-831B6B224CBB}" type="presParOf" srcId="{4F62068C-EF35-4CE9-89BE-E4B88BD9C1AD}" destId="{63FD7D36-ADCE-400E-903A-A2A6E51F347F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022EFC-2A6B-4F11-92EA-C8DD20C9A476}">
      <dsp:nvSpPr>
        <dsp:cNvPr id="0" name=""/>
        <dsp:cNvSpPr/>
      </dsp:nvSpPr>
      <dsp:spPr>
        <a:xfrm>
          <a:off x="516359" y="1987"/>
          <a:ext cx="1999133" cy="19991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kern="1200" dirty="0"/>
            <a:t>Качественные ингредиенты</a:t>
          </a:r>
          <a:endParaRPr lang="en-US" sz="1400" kern="1200" dirty="0"/>
        </a:p>
      </dsp:txBody>
      <dsp:txXfrm>
        <a:off x="809125" y="294753"/>
        <a:ext cx="1413601" cy="1413601"/>
      </dsp:txXfrm>
    </dsp:sp>
    <dsp:sp modelId="{9423CF86-26D6-46C1-9E09-22FDB07C5D7D}">
      <dsp:nvSpPr>
        <dsp:cNvPr id="0" name=""/>
        <dsp:cNvSpPr/>
      </dsp:nvSpPr>
      <dsp:spPr>
        <a:xfrm>
          <a:off x="936177" y="2163451"/>
          <a:ext cx="1159497" cy="1159497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089868" y="2606843"/>
        <a:ext cx="852115" cy="272713"/>
      </dsp:txXfrm>
    </dsp:sp>
    <dsp:sp modelId="{D20416F8-ECF4-4C12-BAEA-97D1D1B656C1}">
      <dsp:nvSpPr>
        <dsp:cNvPr id="0" name=""/>
        <dsp:cNvSpPr/>
      </dsp:nvSpPr>
      <dsp:spPr>
        <a:xfrm>
          <a:off x="516359" y="3485278"/>
          <a:ext cx="1999133" cy="19991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kern="1200" dirty="0"/>
            <a:t>Восхитительные вкусы</a:t>
          </a:r>
          <a:endParaRPr lang="en-US" sz="1400" kern="1200" dirty="0"/>
        </a:p>
      </dsp:txBody>
      <dsp:txXfrm>
        <a:off x="809125" y="3778044"/>
        <a:ext cx="1413601" cy="1413601"/>
      </dsp:txXfrm>
    </dsp:sp>
    <dsp:sp modelId="{6DE4F85C-613D-4075-803E-BE82355801A9}">
      <dsp:nvSpPr>
        <dsp:cNvPr id="0" name=""/>
        <dsp:cNvSpPr/>
      </dsp:nvSpPr>
      <dsp:spPr>
        <a:xfrm>
          <a:off x="2815363" y="2371361"/>
          <a:ext cx="635724" cy="74367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2815363" y="2520096"/>
        <a:ext cx="445007" cy="446207"/>
      </dsp:txXfrm>
    </dsp:sp>
    <dsp:sp modelId="{63FD7D36-ADCE-400E-903A-A2A6E51F347F}">
      <dsp:nvSpPr>
        <dsp:cNvPr id="0" name=""/>
        <dsp:cNvSpPr/>
      </dsp:nvSpPr>
      <dsp:spPr>
        <a:xfrm>
          <a:off x="3714973" y="744066"/>
          <a:ext cx="3998267" cy="399826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200" kern="1200" dirty="0"/>
            <a:t>Изумительное мороженое</a:t>
          </a:r>
          <a:endParaRPr lang="en-US" sz="3200" kern="1200" dirty="0"/>
        </a:p>
      </dsp:txBody>
      <dsp:txXfrm>
        <a:off x="4300506" y="1329599"/>
        <a:ext cx="2827201" cy="28272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B6DEDE-1737-49B4-84AC-2DC470FB3337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ED56DE-74F4-4364-AAC6-6DA7A9E25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2354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1276" y="-11278"/>
            <a:ext cx="12215683" cy="9157031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5890" y="3202706"/>
            <a:ext cx="7760866" cy="2192783"/>
          </a:xfrm>
        </p:spPr>
        <p:txBody>
          <a:bodyPr anchor="b">
            <a:noAutofit/>
          </a:bodyPr>
          <a:lstStyle>
            <a:lvl1pPr algn="r">
              <a:defRPr sz="7192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5890" y="5395486"/>
            <a:ext cx="7760866" cy="146100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089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78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68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57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47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36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26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15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B77C6-6C56-4E86-B25D-D02BAB1DCB70}" type="datetime1">
              <a:rPr lang="en-US" smtClean="0"/>
              <a:t>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D65EA-5A6C-4323-9400-62441D0AE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0534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prism isContent="1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1954" y="811953"/>
            <a:ext cx="8454802" cy="4533406"/>
          </a:xfrm>
        </p:spPr>
        <p:txBody>
          <a:bodyPr anchor="ctr">
            <a:normAutofit/>
          </a:bodyPr>
          <a:lstStyle>
            <a:lvl1pPr algn="l">
              <a:defRPr sz="586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1954" y="5954324"/>
            <a:ext cx="8454802" cy="2092434"/>
          </a:xfrm>
        </p:spPr>
        <p:txBody>
          <a:bodyPr anchor="ctr">
            <a:normAutofit/>
          </a:bodyPr>
          <a:lstStyle>
            <a:lvl1pPr marL="0" indent="0" algn="l">
              <a:buNone/>
              <a:defRPr sz="2397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08945" indent="0">
              <a:buNone/>
              <a:defRPr sz="2397">
                <a:solidFill>
                  <a:schemeClr val="tx1">
                    <a:tint val="75000"/>
                  </a:schemeClr>
                </a:solidFill>
              </a:defRPr>
            </a:lvl2pPr>
            <a:lvl3pPr marL="1217889" indent="0">
              <a:buNone/>
              <a:defRPr sz="2131">
                <a:solidFill>
                  <a:schemeClr val="tx1">
                    <a:tint val="75000"/>
                  </a:schemeClr>
                </a:solidFill>
              </a:defRPr>
            </a:lvl3pPr>
            <a:lvl4pPr marL="1826834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4pPr>
            <a:lvl5pPr marL="2435779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5pPr>
            <a:lvl6pPr marL="3044723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6pPr>
            <a:lvl7pPr marL="3653668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7pPr>
            <a:lvl8pPr marL="4262613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8pPr>
            <a:lvl9pPr marL="4871557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87F5B-3F22-4705-AB62-E2E48594DF32}" type="datetime1">
              <a:rPr lang="en-US" smtClean="0"/>
              <a:t>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D65EA-5A6C-4323-9400-62441D0AE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4443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prism isContent="1"/>
      </p:transition>
    </mc:Choice>
    <mc:Fallback>
      <p:transition spd="slow">
        <p:fade/>
      </p:transition>
    </mc:Fallback>
  </mc:AlternateContent>
  <p:hf sldNum="0"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2104" y="811953"/>
            <a:ext cx="8087809" cy="4025935"/>
          </a:xfrm>
        </p:spPr>
        <p:txBody>
          <a:bodyPr anchor="ctr">
            <a:normAutofit/>
          </a:bodyPr>
          <a:lstStyle>
            <a:lvl1pPr algn="l">
              <a:defRPr sz="586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66569" y="4837889"/>
            <a:ext cx="7218878" cy="507471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213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08945" indent="0">
              <a:buFontTx/>
              <a:buNone/>
              <a:defRPr/>
            </a:lvl2pPr>
            <a:lvl3pPr marL="1217889" indent="0">
              <a:buFontTx/>
              <a:buNone/>
              <a:defRPr/>
            </a:lvl3pPr>
            <a:lvl4pPr marL="1826834" indent="0">
              <a:buFontTx/>
              <a:buNone/>
              <a:defRPr/>
            </a:lvl4pPr>
            <a:lvl5pPr marL="2435779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1951" y="5954324"/>
            <a:ext cx="8454804" cy="2092434"/>
          </a:xfrm>
        </p:spPr>
        <p:txBody>
          <a:bodyPr anchor="ctr">
            <a:normAutofit/>
          </a:bodyPr>
          <a:lstStyle>
            <a:lvl1pPr marL="0" indent="0" algn="l">
              <a:buNone/>
              <a:defRPr sz="2397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08945" indent="0">
              <a:buNone/>
              <a:defRPr sz="2397">
                <a:solidFill>
                  <a:schemeClr val="tx1">
                    <a:tint val="75000"/>
                  </a:schemeClr>
                </a:solidFill>
              </a:defRPr>
            </a:lvl2pPr>
            <a:lvl3pPr marL="1217889" indent="0">
              <a:buNone/>
              <a:defRPr sz="2131">
                <a:solidFill>
                  <a:schemeClr val="tx1">
                    <a:tint val="75000"/>
                  </a:schemeClr>
                </a:solidFill>
              </a:defRPr>
            </a:lvl3pPr>
            <a:lvl4pPr marL="1826834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4pPr>
            <a:lvl5pPr marL="2435779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5pPr>
            <a:lvl6pPr marL="3044723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6pPr>
            <a:lvl7pPr marL="3653668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7pPr>
            <a:lvl8pPr marL="4262613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8pPr>
            <a:lvl9pPr marL="4871557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87F5B-3F22-4705-AB62-E2E48594DF32}" type="datetime1">
              <a:rPr lang="en-US" smtClean="0"/>
              <a:t>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D65EA-5A6C-4323-9400-62441D0AED53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642945" y="1052740"/>
            <a:ext cx="609124" cy="778889"/>
          </a:xfrm>
          <a:prstGeom prst="rect">
            <a:avLst/>
          </a:prstGeom>
        </p:spPr>
        <p:txBody>
          <a:bodyPr vert="horz" lIns="121793" tIns="60897" rIns="121793" bIns="60897" rtlCol="0" anchor="ctr">
            <a:noAutofit/>
          </a:bodyPr>
          <a:lstStyle/>
          <a:p>
            <a:pPr lvl="0"/>
            <a:r>
              <a:rPr lang="en-US" sz="10655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987561" y="3844732"/>
            <a:ext cx="609124" cy="778889"/>
          </a:xfrm>
          <a:prstGeom prst="rect">
            <a:avLst/>
          </a:prstGeom>
        </p:spPr>
        <p:txBody>
          <a:bodyPr vert="horz" lIns="121793" tIns="60897" rIns="121793" bIns="60897" rtlCol="0" anchor="ctr">
            <a:noAutofit/>
          </a:bodyPr>
          <a:lstStyle/>
          <a:p>
            <a:pPr lvl="0"/>
            <a:r>
              <a:rPr lang="en-US" sz="10655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428405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prism isContent="1"/>
      </p:transition>
    </mc:Choice>
    <mc:Fallback>
      <p:transition spd="slow">
        <p:fade/>
      </p:transition>
    </mc:Fallback>
  </mc:AlternateContent>
  <p:hf sldNum="0" hdr="0" ft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1951" y="2573300"/>
            <a:ext cx="8454804" cy="3457009"/>
          </a:xfrm>
        </p:spPr>
        <p:txBody>
          <a:bodyPr anchor="b">
            <a:normAutofit/>
          </a:bodyPr>
          <a:lstStyle>
            <a:lvl1pPr algn="l">
              <a:defRPr sz="586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1951" y="6030309"/>
            <a:ext cx="8454804" cy="2016449"/>
          </a:xfrm>
        </p:spPr>
        <p:txBody>
          <a:bodyPr anchor="t">
            <a:normAutofit/>
          </a:bodyPr>
          <a:lstStyle>
            <a:lvl1pPr marL="0" indent="0" algn="l">
              <a:buNone/>
              <a:defRPr sz="2397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08945" indent="0">
              <a:buNone/>
              <a:defRPr sz="2397">
                <a:solidFill>
                  <a:schemeClr val="tx1">
                    <a:tint val="75000"/>
                  </a:schemeClr>
                </a:solidFill>
              </a:defRPr>
            </a:lvl2pPr>
            <a:lvl3pPr marL="1217889" indent="0">
              <a:buNone/>
              <a:defRPr sz="2131">
                <a:solidFill>
                  <a:schemeClr val="tx1">
                    <a:tint val="75000"/>
                  </a:schemeClr>
                </a:solidFill>
              </a:defRPr>
            </a:lvl3pPr>
            <a:lvl4pPr marL="1826834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4pPr>
            <a:lvl5pPr marL="2435779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5pPr>
            <a:lvl6pPr marL="3044723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6pPr>
            <a:lvl7pPr marL="3653668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7pPr>
            <a:lvl8pPr marL="4262613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8pPr>
            <a:lvl9pPr marL="4871557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87F5B-3F22-4705-AB62-E2E48594DF32}" type="datetime1">
              <a:rPr lang="en-US" smtClean="0"/>
              <a:t>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D65EA-5A6C-4323-9400-62441D0AE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6134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prism isContent="1"/>
      </p:transition>
    </mc:Choice>
    <mc:Fallback>
      <p:transition spd="slow">
        <p:fade/>
      </p:transition>
    </mc:Fallback>
  </mc:AlternateContent>
  <p:hf sldNum="0" hdr="0" ft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2104" y="811953"/>
            <a:ext cx="8087809" cy="4025935"/>
          </a:xfrm>
        </p:spPr>
        <p:txBody>
          <a:bodyPr anchor="ctr">
            <a:normAutofit/>
          </a:bodyPr>
          <a:lstStyle>
            <a:lvl1pPr algn="l">
              <a:defRPr sz="586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11949" y="5345359"/>
            <a:ext cx="8454805" cy="68495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3197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08945" indent="0">
              <a:buFontTx/>
              <a:buNone/>
              <a:defRPr/>
            </a:lvl2pPr>
            <a:lvl3pPr marL="1217889" indent="0">
              <a:buFontTx/>
              <a:buNone/>
              <a:defRPr/>
            </a:lvl3pPr>
            <a:lvl4pPr marL="1826834" indent="0">
              <a:buFontTx/>
              <a:buNone/>
              <a:defRPr/>
            </a:lvl4pPr>
            <a:lvl5pPr marL="2435779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1951" y="6030309"/>
            <a:ext cx="8454804" cy="2016449"/>
          </a:xfrm>
        </p:spPr>
        <p:txBody>
          <a:bodyPr anchor="t">
            <a:normAutofit/>
          </a:bodyPr>
          <a:lstStyle>
            <a:lvl1pPr marL="0" indent="0" algn="l">
              <a:buNone/>
              <a:defRPr sz="239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08945" indent="0">
              <a:buNone/>
              <a:defRPr sz="2397">
                <a:solidFill>
                  <a:schemeClr val="tx1">
                    <a:tint val="75000"/>
                  </a:schemeClr>
                </a:solidFill>
              </a:defRPr>
            </a:lvl2pPr>
            <a:lvl3pPr marL="1217889" indent="0">
              <a:buNone/>
              <a:defRPr sz="2131">
                <a:solidFill>
                  <a:schemeClr val="tx1">
                    <a:tint val="75000"/>
                  </a:schemeClr>
                </a:solidFill>
              </a:defRPr>
            </a:lvl3pPr>
            <a:lvl4pPr marL="1826834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4pPr>
            <a:lvl5pPr marL="2435779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5pPr>
            <a:lvl6pPr marL="3044723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6pPr>
            <a:lvl7pPr marL="3653668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7pPr>
            <a:lvl8pPr marL="4262613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8pPr>
            <a:lvl9pPr marL="4871557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87F5B-3F22-4705-AB62-E2E48594DF32}" type="datetime1">
              <a:rPr lang="en-US" smtClean="0"/>
              <a:t>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D65EA-5A6C-4323-9400-62441D0AED53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642945" y="1052740"/>
            <a:ext cx="609124" cy="778889"/>
          </a:xfrm>
          <a:prstGeom prst="rect">
            <a:avLst/>
          </a:prstGeom>
        </p:spPr>
        <p:txBody>
          <a:bodyPr vert="horz" lIns="121793" tIns="60897" rIns="121793" bIns="60897" rtlCol="0" anchor="ctr">
            <a:noAutofit/>
          </a:bodyPr>
          <a:lstStyle/>
          <a:p>
            <a:pPr lvl="0"/>
            <a:r>
              <a:rPr lang="en-US" sz="10655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987561" y="3844732"/>
            <a:ext cx="609124" cy="778889"/>
          </a:xfrm>
          <a:prstGeom prst="rect">
            <a:avLst/>
          </a:prstGeom>
        </p:spPr>
        <p:txBody>
          <a:bodyPr vert="horz" lIns="121793" tIns="60897" rIns="121793" bIns="60897" rtlCol="0" anchor="ctr">
            <a:noAutofit/>
          </a:bodyPr>
          <a:lstStyle/>
          <a:p>
            <a:pPr lvl="0"/>
            <a:r>
              <a:rPr lang="en-US" sz="10655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029414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prism isContent="1"/>
      </p:transition>
    </mc:Choice>
    <mc:Fallback>
      <p:transition spd="slow">
        <p:fade/>
      </p:transition>
    </mc:Fallback>
  </mc:AlternateContent>
  <p:hf sldNum="0" hdr="0" ft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0276" y="811953"/>
            <a:ext cx="8446479" cy="4025935"/>
          </a:xfrm>
        </p:spPr>
        <p:txBody>
          <a:bodyPr anchor="ctr">
            <a:normAutofit/>
          </a:bodyPr>
          <a:lstStyle>
            <a:lvl1pPr algn="l">
              <a:defRPr sz="586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11949" y="5345359"/>
            <a:ext cx="8454805" cy="68495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3197">
                <a:solidFill>
                  <a:schemeClr val="accent1"/>
                </a:solidFill>
              </a:defRPr>
            </a:lvl1pPr>
            <a:lvl2pPr marL="608945" indent="0">
              <a:buFontTx/>
              <a:buNone/>
              <a:defRPr/>
            </a:lvl2pPr>
            <a:lvl3pPr marL="1217889" indent="0">
              <a:buFontTx/>
              <a:buNone/>
              <a:defRPr/>
            </a:lvl3pPr>
            <a:lvl4pPr marL="1826834" indent="0">
              <a:buFontTx/>
              <a:buNone/>
              <a:defRPr/>
            </a:lvl4pPr>
            <a:lvl5pPr marL="2435779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1951" y="6030309"/>
            <a:ext cx="8454804" cy="2016449"/>
          </a:xfrm>
        </p:spPr>
        <p:txBody>
          <a:bodyPr anchor="t">
            <a:normAutofit/>
          </a:bodyPr>
          <a:lstStyle>
            <a:lvl1pPr marL="0" indent="0" algn="l">
              <a:buNone/>
              <a:defRPr sz="239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08945" indent="0">
              <a:buNone/>
              <a:defRPr sz="2397">
                <a:solidFill>
                  <a:schemeClr val="tx1">
                    <a:tint val="75000"/>
                  </a:schemeClr>
                </a:solidFill>
              </a:defRPr>
            </a:lvl2pPr>
            <a:lvl3pPr marL="1217889" indent="0">
              <a:buNone/>
              <a:defRPr sz="2131">
                <a:solidFill>
                  <a:schemeClr val="tx1">
                    <a:tint val="75000"/>
                  </a:schemeClr>
                </a:solidFill>
              </a:defRPr>
            </a:lvl3pPr>
            <a:lvl4pPr marL="1826834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4pPr>
            <a:lvl5pPr marL="2435779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5pPr>
            <a:lvl6pPr marL="3044723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6pPr>
            <a:lvl7pPr marL="3653668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7pPr>
            <a:lvl8pPr marL="4262613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8pPr>
            <a:lvl9pPr marL="4871557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87F5B-3F22-4705-AB62-E2E48594DF32}" type="datetime1">
              <a:rPr lang="en-US" smtClean="0"/>
              <a:t>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D65EA-5A6C-4323-9400-62441D0AE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5173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prism isContent="1"/>
      </p:transition>
    </mc:Choice>
    <mc:Fallback>
      <p:transition spd="slow">
        <p:fade/>
      </p:transition>
    </mc:Fallback>
  </mc:AlternateContent>
  <p:hf sldNum="0" hdr="0" ft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59F7D-4F0B-4A35-A1F1-33EC7F3630EF}" type="datetime1">
              <a:rPr lang="en-US" smtClean="0"/>
              <a:t>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D65EA-5A6C-4323-9400-62441D0AE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4492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prism isContent="1"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1448" y="811954"/>
            <a:ext cx="1303723" cy="699464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1952" y="811954"/>
            <a:ext cx="6919486" cy="699464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208FC-5E1B-41E2-9AD8-BB88685FAF69}" type="datetime1">
              <a:rPr lang="en-US" smtClean="0"/>
              <a:t>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D65EA-5A6C-4323-9400-62441D0AE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8668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prism isContent="1"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3181D-0D33-4455-9CF7-DDEC510296F5}" type="datetime1">
              <a:rPr lang="en-US" smtClean="0"/>
              <a:t>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45018-2EBF-4B4E-A4BF-2B3471C9C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3981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prism isContent="1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7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863E4-E91C-4E30-B9C2-A6C3664C9A27}" type="datetime1">
              <a:rPr lang="en-US" smtClean="0"/>
              <a:t>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D65EA-5A6C-4323-9400-62441D0AE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1076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prism isContent="1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1951" y="3597407"/>
            <a:ext cx="8454804" cy="2432904"/>
          </a:xfrm>
        </p:spPr>
        <p:txBody>
          <a:bodyPr anchor="b"/>
          <a:lstStyle>
            <a:lvl1pPr algn="l">
              <a:defRPr sz="5328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1951" y="6030309"/>
            <a:ext cx="8454804" cy="1146005"/>
          </a:xfrm>
        </p:spPr>
        <p:txBody>
          <a:bodyPr anchor="t"/>
          <a:lstStyle>
            <a:lvl1pPr marL="0" indent="0" algn="l">
              <a:buNone/>
              <a:defRPr sz="2664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08945" indent="0">
              <a:buNone/>
              <a:defRPr sz="2397">
                <a:solidFill>
                  <a:schemeClr val="tx1">
                    <a:tint val="75000"/>
                  </a:schemeClr>
                </a:solidFill>
              </a:defRPr>
            </a:lvl2pPr>
            <a:lvl3pPr marL="1217889" indent="0">
              <a:buNone/>
              <a:defRPr sz="2131">
                <a:solidFill>
                  <a:schemeClr val="tx1">
                    <a:tint val="75000"/>
                  </a:schemeClr>
                </a:solidFill>
              </a:defRPr>
            </a:lvl3pPr>
            <a:lvl4pPr marL="1826834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4pPr>
            <a:lvl5pPr marL="2435779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5pPr>
            <a:lvl6pPr marL="3044723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6pPr>
            <a:lvl7pPr marL="3653668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7pPr>
            <a:lvl8pPr marL="4262613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8pPr>
            <a:lvl9pPr marL="4871557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A7362-40A5-4521-8452-3F1A8FA8CBD5}" type="datetime1">
              <a:rPr lang="en-US" smtClean="0"/>
              <a:t>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D65EA-5A6C-4323-9400-62441D0AE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524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prism isContent="1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1954" y="811953"/>
            <a:ext cx="8454802" cy="17592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1954" y="2877784"/>
            <a:ext cx="4113190" cy="5168973"/>
          </a:xfrm>
        </p:spPr>
        <p:txBody>
          <a:bodyPr>
            <a:normAutofit/>
          </a:bodyPr>
          <a:lstStyle>
            <a:lvl1pPr>
              <a:defRPr sz="2397"/>
            </a:lvl1pPr>
            <a:lvl2pPr>
              <a:defRPr sz="2131"/>
            </a:lvl2pPr>
            <a:lvl3pPr>
              <a:defRPr sz="1865"/>
            </a:lvl3pPr>
            <a:lvl4pPr>
              <a:defRPr sz="1598"/>
            </a:lvl4pPr>
            <a:lvl5pPr>
              <a:defRPr sz="1598"/>
            </a:lvl5pPr>
            <a:lvl6pPr>
              <a:defRPr sz="1598"/>
            </a:lvl6pPr>
            <a:lvl7pPr>
              <a:defRPr sz="1598"/>
            </a:lvl7pPr>
            <a:lvl8pPr>
              <a:defRPr sz="1598"/>
            </a:lvl8pPr>
            <a:lvl9pPr>
              <a:defRPr sz="159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53565" y="2877787"/>
            <a:ext cx="4113191" cy="5168974"/>
          </a:xfrm>
        </p:spPr>
        <p:txBody>
          <a:bodyPr>
            <a:normAutofit/>
          </a:bodyPr>
          <a:lstStyle>
            <a:lvl1pPr>
              <a:defRPr sz="2397"/>
            </a:lvl1pPr>
            <a:lvl2pPr>
              <a:defRPr sz="2131"/>
            </a:lvl2pPr>
            <a:lvl3pPr>
              <a:defRPr sz="1865"/>
            </a:lvl3pPr>
            <a:lvl4pPr>
              <a:defRPr sz="1598"/>
            </a:lvl4pPr>
            <a:lvl5pPr>
              <a:defRPr sz="1598"/>
            </a:lvl5pPr>
            <a:lvl6pPr>
              <a:defRPr sz="1598"/>
            </a:lvl6pPr>
            <a:lvl7pPr>
              <a:defRPr sz="1598"/>
            </a:lvl7pPr>
            <a:lvl8pPr>
              <a:defRPr sz="1598"/>
            </a:lvl8pPr>
            <a:lvl9pPr>
              <a:defRPr sz="159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B0961-670D-4A75-91AF-81FE73013AD9}" type="datetime1">
              <a:rPr lang="en-US" smtClean="0"/>
              <a:t>2/15/2022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D65EA-5A6C-4323-9400-62441D0AE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9252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prism isContent="1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1953" y="811953"/>
            <a:ext cx="8454801" cy="175923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1952" y="2878309"/>
            <a:ext cx="4116603" cy="767549"/>
          </a:xfrm>
        </p:spPr>
        <p:txBody>
          <a:bodyPr anchor="b">
            <a:noAutofit/>
          </a:bodyPr>
          <a:lstStyle>
            <a:lvl1pPr marL="0" indent="0">
              <a:buNone/>
              <a:defRPr sz="3197" b="0"/>
            </a:lvl1pPr>
            <a:lvl2pPr marL="608945" indent="0">
              <a:buNone/>
              <a:defRPr sz="2664" b="1"/>
            </a:lvl2pPr>
            <a:lvl3pPr marL="1217889" indent="0">
              <a:buNone/>
              <a:defRPr sz="2397" b="1"/>
            </a:lvl3pPr>
            <a:lvl4pPr marL="1826834" indent="0">
              <a:buNone/>
              <a:defRPr sz="2131" b="1"/>
            </a:lvl4pPr>
            <a:lvl5pPr marL="2435779" indent="0">
              <a:buNone/>
              <a:defRPr sz="2131" b="1"/>
            </a:lvl5pPr>
            <a:lvl6pPr marL="3044723" indent="0">
              <a:buNone/>
              <a:defRPr sz="2131" b="1"/>
            </a:lvl6pPr>
            <a:lvl7pPr marL="3653668" indent="0">
              <a:buNone/>
              <a:defRPr sz="2131" b="1"/>
            </a:lvl7pPr>
            <a:lvl8pPr marL="4262613" indent="0">
              <a:buNone/>
              <a:defRPr sz="2131" b="1"/>
            </a:lvl8pPr>
            <a:lvl9pPr marL="4871557" indent="0">
              <a:buNone/>
              <a:defRPr sz="213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1952" y="3645860"/>
            <a:ext cx="4116603" cy="44009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50150" y="2878309"/>
            <a:ext cx="4116603" cy="767549"/>
          </a:xfrm>
        </p:spPr>
        <p:txBody>
          <a:bodyPr anchor="b">
            <a:noAutofit/>
          </a:bodyPr>
          <a:lstStyle>
            <a:lvl1pPr marL="0" indent="0">
              <a:buNone/>
              <a:defRPr sz="3197" b="0"/>
            </a:lvl1pPr>
            <a:lvl2pPr marL="608945" indent="0">
              <a:buNone/>
              <a:defRPr sz="2664" b="1"/>
            </a:lvl2pPr>
            <a:lvl3pPr marL="1217889" indent="0">
              <a:buNone/>
              <a:defRPr sz="2397" b="1"/>
            </a:lvl3pPr>
            <a:lvl4pPr marL="1826834" indent="0">
              <a:buNone/>
              <a:defRPr sz="2131" b="1"/>
            </a:lvl4pPr>
            <a:lvl5pPr marL="2435779" indent="0">
              <a:buNone/>
              <a:defRPr sz="2131" b="1"/>
            </a:lvl5pPr>
            <a:lvl6pPr marL="3044723" indent="0">
              <a:buNone/>
              <a:defRPr sz="2131" b="1"/>
            </a:lvl6pPr>
            <a:lvl7pPr marL="3653668" indent="0">
              <a:buNone/>
              <a:defRPr sz="2131" b="1"/>
            </a:lvl7pPr>
            <a:lvl8pPr marL="4262613" indent="0">
              <a:buNone/>
              <a:defRPr sz="2131" b="1"/>
            </a:lvl8pPr>
            <a:lvl9pPr marL="4871557" indent="0">
              <a:buNone/>
              <a:defRPr sz="213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50150" y="3645860"/>
            <a:ext cx="4116603" cy="44009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F42C5-85DE-4D5F-919B-C1DD83530A64}" type="datetime1">
              <a:rPr lang="en-US" smtClean="0"/>
              <a:t>2/15/2022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D65EA-5A6C-4323-9400-62441D0AE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5259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prism isContent="1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1952" y="811953"/>
            <a:ext cx="8454802" cy="17592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6138A-8264-4279-BAE9-E97A5E153E6D}" type="datetime1">
              <a:rPr lang="en-US" smtClean="0"/>
              <a:t>2/15/2022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D65EA-5A6C-4323-9400-62441D0AE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7661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prism isContent="1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20760-7F71-4060-96CE-14864EAED8E7}" type="datetime1">
              <a:rPr lang="en-US" smtClean="0"/>
              <a:t>2/15/2022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D65EA-5A6C-4323-9400-62441D0AE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9422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prism isContent="1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1952" y="1996057"/>
            <a:ext cx="3716367" cy="1702846"/>
          </a:xfrm>
        </p:spPr>
        <p:txBody>
          <a:bodyPr anchor="b">
            <a:normAutofit/>
          </a:bodyPr>
          <a:lstStyle>
            <a:lvl1pPr>
              <a:defRPr sz="266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6741" y="685852"/>
            <a:ext cx="4510013" cy="736090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1952" y="3698903"/>
            <a:ext cx="3716367" cy="3442342"/>
          </a:xfrm>
        </p:spPr>
        <p:txBody>
          <a:bodyPr>
            <a:normAutofit/>
          </a:bodyPr>
          <a:lstStyle>
            <a:lvl1pPr marL="0" indent="0">
              <a:buNone/>
              <a:defRPr sz="1865"/>
            </a:lvl1pPr>
            <a:lvl2pPr marL="456709" indent="0">
              <a:buNone/>
              <a:defRPr sz="1398"/>
            </a:lvl2pPr>
            <a:lvl3pPr marL="913417" indent="0">
              <a:buNone/>
              <a:defRPr sz="1199"/>
            </a:lvl3pPr>
            <a:lvl4pPr marL="1370126" indent="0">
              <a:buNone/>
              <a:defRPr sz="999"/>
            </a:lvl4pPr>
            <a:lvl5pPr marL="1826834" indent="0">
              <a:buNone/>
              <a:defRPr sz="999"/>
            </a:lvl5pPr>
            <a:lvl6pPr marL="2283543" indent="0">
              <a:buNone/>
              <a:defRPr sz="999"/>
            </a:lvl6pPr>
            <a:lvl7pPr marL="2740251" indent="0">
              <a:buNone/>
              <a:defRPr sz="999"/>
            </a:lvl7pPr>
            <a:lvl8pPr marL="3196960" indent="0">
              <a:buNone/>
              <a:defRPr sz="999"/>
            </a:lvl8pPr>
            <a:lvl9pPr marL="3653668" indent="0">
              <a:buNone/>
              <a:defRPr sz="99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1CA64-357A-4CE7-8DAF-705D0F5F2FFF}" type="datetime1">
              <a:rPr lang="en-US" smtClean="0"/>
              <a:t>2/15/2022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D65EA-5A6C-4323-9400-62441D0AE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3188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prism isContent="1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1952" y="6394132"/>
            <a:ext cx="8454802" cy="754864"/>
          </a:xfrm>
        </p:spPr>
        <p:txBody>
          <a:bodyPr anchor="b">
            <a:normAutofit/>
          </a:bodyPr>
          <a:lstStyle>
            <a:lvl1pPr algn="l">
              <a:defRPr sz="3197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1952" y="811953"/>
            <a:ext cx="8454802" cy="5122283"/>
          </a:xfrm>
        </p:spPr>
        <p:txBody>
          <a:bodyPr anchor="t">
            <a:normAutofit/>
          </a:bodyPr>
          <a:lstStyle>
            <a:lvl1pPr marL="0" indent="0" algn="ctr">
              <a:buNone/>
              <a:defRPr sz="2131"/>
            </a:lvl1pPr>
            <a:lvl2pPr marL="608945" indent="0">
              <a:buNone/>
              <a:defRPr sz="2131"/>
            </a:lvl2pPr>
            <a:lvl3pPr marL="1217889" indent="0">
              <a:buNone/>
              <a:defRPr sz="2131"/>
            </a:lvl3pPr>
            <a:lvl4pPr marL="1826834" indent="0">
              <a:buNone/>
              <a:defRPr sz="2131"/>
            </a:lvl4pPr>
            <a:lvl5pPr marL="2435779" indent="0">
              <a:buNone/>
              <a:defRPr sz="2131"/>
            </a:lvl5pPr>
            <a:lvl6pPr marL="3044723" indent="0">
              <a:buNone/>
              <a:defRPr sz="2131"/>
            </a:lvl6pPr>
            <a:lvl7pPr marL="3653668" indent="0">
              <a:buNone/>
              <a:defRPr sz="2131"/>
            </a:lvl7pPr>
            <a:lvl8pPr marL="4262613" indent="0">
              <a:buNone/>
              <a:defRPr sz="2131"/>
            </a:lvl8pPr>
            <a:lvl9pPr marL="4871557" indent="0">
              <a:buNone/>
              <a:defRPr sz="2131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1952" y="7148996"/>
            <a:ext cx="8454802" cy="897763"/>
          </a:xfrm>
        </p:spPr>
        <p:txBody>
          <a:bodyPr>
            <a:normAutofit/>
          </a:bodyPr>
          <a:lstStyle>
            <a:lvl1pPr marL="0" indent="0">
              <a:buNone/>
              <a:defRPr sz="1598"/>
            </a:lvl1pPr>
            <a:lvl2pPr marL="608945" indent="0">
              <a:buNone/>
              <a:defRPr sz="1598"/>
            </a:lvl2pPr>
            <a:lvl3pPr marL="1217889" indent="0">
              <a:buNone/>
              <a:defRPr sz="1332"/>
            </a:lvl3pPr>
            <a:lvl4pPr marL="1826834" indent="0">
              <a:buNone/>
              <a:defRPr sz="1199"/>
            </a:lvl4pPr>
            <a:lvl5pPr marL="2435779" indent="0">
              <a:buNone/>
              <a:defRPr sz="1199"/>
            </a:lvl5pPr>
            <a:lvl6pPr marL="3044723" indent="0">
              <a:buNone/>
              <a:defRPr sz="1199"/>
            </a:lvl6pPr>
            <a:lvl7pPr marL="3653668" indent="0">
              <a:buNone/>
              <a:defRPr sz="1199"/>
            </a:lvl7pPr>
            <a:lvl8pPr marL="4262613" indent="0">
              <a:buNone/>
              <a:defRPr sz="1199"/>
            </a:lvl8pPr>
            <a:lvl9pPr marL="4871557" indent="0">
              <a:buNone/>
              <a:defRPr sz="119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CECE9-59CB-4D5D-B6A3-A7F7BF97F93F}" type="datetime1">
              <a:rPr lang="en-US" smtClean="0"/>
              <a:t>2/15/2022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D65EA-5A6C-4323-9400-62441D0AE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6185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prism isContent="1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1277" y="-11278"/>
            <a:ext cx="12215685" cy="9157031"/>
            <a:chOff x="-8467" y="-8468"/>
            <a:chExt cx="9171317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1953" y="811953"/>
            <a:ext cx="8454801" cy="17592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1952" y="2877787"/>
            <a:ext cx="8454802" cy="51689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99503" y="8046761"/>
            <a:ext cx="911226" cy="4863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87F5B-3F22-4705-AB62-E2E48594DF32}" type="datetime1">
              <a:rPr lang="en-US" smtClean="0"/>
              <a:t>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1953" y="8046761"/>
            <a:ext cx="6157543" cy="4863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83951" y="8046761"/>
            <a:ext cx="682805" cy="4863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99">
                <a:solidFill>
                  <a:schemeClr val="accent1"/>
                </a:solidFill>
              </a:defRPr>
            </a:lvl1pPr>
          </a:lstStyle>
          <a:p>
            <a:fld id="{787D65EA-5A6C-4323-9400-62441D0AE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00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  <p:sldLayoutId id="2147483789" r:id="rId12"/>
    <p:sldLayoutId id="2147483790" r:id="rId13"/>
    <p:sldLayoutId id="2147483791" r:id="rId14"/>
    <p:sldLayoutId id="2147483792" r:id="rId15"/>
    <p:sldLayoutId id="2147483793" r:id="rId16"/>
    <p:sldLayoutId id="2147483794" r:id="rId17"/>
  </p:sldLayoutIdLst>
  <mc:AlternateContent xmlns:mc="http://schemas.openxmlformats.org/markup-compatibility/2006">
    <mc:Choice xmlns:p14="http://schemas.microsoft.com/office/powerpoint/2010/main" Requires="p14">
      <p:transition spd="slow" p14:dur="1500">
        <p14:prism isContent="1"/>
      </p:transition>
    </mc:Choice>
    <mc:Fallback>
      <p:transition spd="slow">
        <p:fade/>
      </p:transition>
    </mc:Fallback>
  </mc:AlternateContent>
  <p:hf sldNum="0" hdr="0" ftr="0"/>
  <p:txStyles>
    <p:titleStyle>
      <a:lvl1pPr algn="l" defTabSz="608945" rtl="0" eaLnBrk="1" latinLnBrk="0" hangingPunct="1">
        <a:spcBef>
          <a:spcPct val="0"/>
        </a:spcBef>
        <a:buNone/>
        <a:defRPr sz="4795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456709" indent="-456709" algn="l" defTabSz="608945" rtl="0" eaLnBrk="1" latinLnBrk="0" hangingPunct="1">
        <a:spcBef>
          <a:spcPts val="133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39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989535" indent="-380590" algn="l" defTabSz="608945" rtl="0" eaLnBrk="1" latinLnBrk="0" hangingPunct="1">
        <a:spcBef>
          <a:spcPts val="133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13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522362" indent="-304472" algn="l" defTabSz="608945" rtl="0" eaLnBrk="1" latinLnBrk="0" hangingPunct="1">
        <a:spcBef>
          <a:spcPts val="133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65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2131306" indent="-304472" algn="l" defTabSz="608945" rtl="0" eaLnBrk="1" latinLnBrk="0" hangingPunct="1">
        <a:spcBef>
          <a:spcPts val="133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598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740251" indent="-304472" algn="l" defTabSz="608945" rtl="0" eaLnBrk="1" latinLnBrk="0" hangingPunct="1">
        <a:spcBef>
          <a:spcPts val="133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598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3349196" indent="-304472" algn="l" defTabSz="608945" rtl="0" eaLnBrk="1" latinLnBrk="0" hangingPunct="1">
        <a:spcBef>
          <a:spcPts val="133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598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3958140" indent="-304472" algn="l" defTabSz="608945" rtl="0" eaLnBrk="1" latinLnBrk="0" hangingPunct="1">
        <a:spcBef>
          <a:spcPts val="133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598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4567085" indent="-304472" algn="l" defTabSz="608945" rtl="0" eaLnBrk="1" latinLnBrk="0" hangingPunct="1">
        <a:spcBef>
          <a:spcPts val="133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598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5176030" indent="-304472" algn="l" defTabSz="608945" rtl="0" eaLnBrk="1" latinLnBrk="0" hangingPunct="1">
        <a:spcBef>
          <a:spcPts val="133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598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8945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1pPr>
      <a:lvl2pPr marL="608945" algn="l" defTabSz="608945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2pPr>
      <a:lvl3pPr marL="1217889" algn="l" defTabSz="608945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3pPr>
      <a:lvl4pPr marL="1826834" algn="l" defTabSz="608945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4pPr>
      <a:lvl5pPr marL="2435779" algn="l" defTabSz="608945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5pPr>
      <a:lvl6pPr marL="3044723" algn="l" defTabSz="608945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6pPr>
      <a:lvl7pPr marL="3653668" algn="l" defTabSz="608945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7pPr>
      <a:lvl8pPr marL="4262613" algn="l" defTabSz="608945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8pPr>
      <a:lvl9pPr marL="4871557" algn="l" defTabSz="608945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err="1"/>
              <a:t>Айскрим</a:t>
            </a:r>
            <a:r>
              <a:rPr lang="ru-RU" dirty="0"/>
              <a:t> </a:t>
            </a:r>
            <a:r>
              <a:rPr lang="ru-RU" dirty="0" err="1"/>
              <a:t>шоп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ru-RU" dirty="0"/>
              <a:t>Мы все кричим за </a:t>
            </a:r>
            <a:r>
              <a:rPr lang="ru-RU" dirty="0" err="1"/>
              <a:t>Айскрим</a:t>
            </a:r>
            <a:r>
              <a:rPr lang="ru-RU" dirty="0"/>
              <a:t>!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448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prism isContent="1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Создай свой вкус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/>
              <a:t>Вы когда-нибудь хотели создать вкус мороженого, который еще никто не делал? Например, вкус </a:t>
            </a:r>
            <a:r>
              <a:rPr lang="ru-RU" dirty="0" err="1"/>
              <a:t>халапеньо</a:t>
            </a:r>
            <a:r>
              <a:rPr lang="ru-RU" dirty="0"/>
              <a:t>. Или ревеня? Как насчет простой комбинации популярных вкусов, которые трудно найти, таких как арахисовое масло и орехи пекан?</a:t>
            </a:r>
          </a:p>
          <a:p>
            <a:pPr marL="0" indent="0">
              <a:buNone/>
            </a:pPr>
            <a:r>
              <a:rPr lang="ru-RU" dirty="0" err="1"/>
              <a:t>Айскрим</a:t>
            </a:r>
            <a:r>
              <a:rPr lang="ru-RU" dirty="0"/>
              <a:t> Шоп специализируется на создании уникальных вкусов. Мы также сочетаем популярные вкусы так, как вы не можете себе представить!</a:t>
            </a:r>
            <a:r>
              <a:rPr lang="en-US" dirty="0"/>
              <a:t> 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lang="ru-RU" b="1" u="sng" dirty="0"/>
              <a:t>Уникальные вкусы</a:t>
            </a:r>
            <a:endParaRPr lang="en-US" b="1" u="sng" dirty="0"/>
          </a:p>
          <a:p>
            <a:pPr lvl="0"/>
            <a:r>
              <a:rPr lang="ru-RU" dirty="0" err="1"/>
              <a:t>Халапеньо</a:t>
            </a:r>
            <a:endParaRPr lang="en-US" dirty="0"/>
          </a:p>
          <a:p>
            <a:pPr lvl="0"/>
            <a:r>
              <a:rPr lang="ru-RU" dirty="0"/>
              <a:t>Ревень</a:t>
            </a:r>
            <a:endParaRPr lang="en-US" dirty="0"/>
          </a:p>
          <a:p>
            <a:pPr lvl="0"/>
            <a:r>
              <a:rPr lang="ru-RU" dirty="0"/>
              <a:t>Сыр</a:t>
            </a:r>
            <a:endParaRPr lang="en-US" dirty="0"/>
          </a:p>
          <a:p>
            <a:pPr lvl="0"/>
            <a:r>
              <a:rPr lang="ru-RU" dirty="0"/>
              <a:t>Кола</a:t>
            </a:r>
            <a:endParaRPr lang="en-US" dirty="0"/>
          </a:p>
          <a:p>
            <a:pPr lvl="0"/>
            <a:r>
              <a:rPr lang="ru-RU" dirty="0"/>
              <a:t>Клюква</a:t>
            </a:r>
            <a:endParaRPr lang="en-US" dirty="0"/>
          </a:p>
          <a:p>
            <a:pPr lvl="0"/>
            <a:r>
              <a:rPr lang="ru-RU" dirty="0"/>
              <a:t>Лук на гриле</a:t>
            </a:r>
            <a:endParaRPr lang="en-US" dirty="0"/>
          </a:p>
          <a:p>
            <a:pPr lvl="0"/>
            <a:r>
              <a:rPr lang="ru-RU" dirty="0"/>
              <a:t>Вино</a:t>
            </a:r>
            <a:endParaRPr lang="en-US" dirty="0"/>
          </a:p>
          <a:p>
            <a:pPr lvl="0"/>
            <a:r>
              <a:rPr lang="ru-RU" dirty="0"/>
              <a:t>Морская соль</a:t>
            </a:r>
            <a:endParaRPr lang="en-US" dirty="0"/>
          </a:p>
          <a:p>
            <a:pPr lvl="0"/>
            <a:r>
              <a:rPr lang="ru-RU" dirty="0"/>
              <a:t>Пицца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B3284-94B2-4D12-89F6-2BF50BABD9AB}" type="datetime1">
              <a:rPr lang="en-US" smtClean="0"/>
              <a:t>2/15/2022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7836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prism isContent="1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Гарантия низкой цены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ru-RU" dirty="0"/>
              <a:t>Почему мы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dirty="0"/>
              <a:t>Дешевле, чем у ведущих конкурентов</a:t>
            </a:r>
            <a:endParaRPr lang="en-US" dirty="0"/>
          </a:p>
          <a:p>
            <a:r>
              <a:rPr lang="ru-RU" dirty="0"/>
              <a:t>Высококачественные местные ингредиенты</a:t>
            </a:r>
            <a:endParaRPr lang="en-US" dirty="0"/>
          </a:p>
          <a:p>
            <a:r>
              <a:rPr lang="ru-RU" dirty="0"/>
              <a:t>Дружелюбные сотрудники</a:t>
            </a:r>
            <a:endParaRPr lang="en-US" dirty="0"/>
          </a:p>
          <a:p>
            <a:r>
              <a:rPr lang="ru-RU" dirty="0"/>
              <a:t>Индивидуальные вкусы</a:t>
            </a:r>
            <a:endParaRPr lang="en-US" dirty="0"/>
          </a:p>
          <a:p>
            <a:r>
              <a:rPr lang="ru-RU" dirty="0"/>
              <a:t>Мы готовим вечеринки и мероприятия!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>
          <a:xfrm>
            <a:off x="5035076" y="2961443"/>
            <a:ext cx="4084420" cy="767549"/>
          </a:xfrm>
        </p:spPr>
        <p:txBody>
          <a:bodyPr/>
          <a:lstStyle/>
          <a:p>
            <a:r>
              <a:rPr lang="ru-RU" dirty="0"/>
              <a:t>Ваша экономия</a:t>
            </a:r>
            <a:endParaRPr lang="en-US" dirty="0"/>
          </a:p>
        </p:txBody>
      </p:sp>
      <p:graphicFrame>
        <p:nvGraphicFramePr>
          <p:cNvPr id="16" name="Content Placeholder 15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004808636"/>
              </p:ext>
            </p:extLst>
          </p:nvPr>
        </p:nvGraphicFramePr>
        <p:xfrm>
          <a:off x="5149850" y="3646488"/>
          <a:ext cx="4116388" cy="44005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E6770-7278-4C1B-B0D8-7A61798E0C00}" type="datetime1">
              <a:rPr lang="en-US" smtClean="0"/>
              <a:t>2/15/2022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2514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prism isContent="1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Особые вкусы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ru-RU" dirty="0"/>
              <a:t>Нужен особый вкус для вечеринки на следующей неделе?  Мы можем это сделать!  Большинство наших вкусов могут быть созданы и доступны для отгрузки всего за 72 часа</a:t>
            </a:r>
            <a:r>
              <a:rPr lang="en-US" dirty="0"/>
              <a:t>.  </a:t>
            </a:r>
          </a:p>
          <a:p>
            <a:pPr lvl="0"/>
            <a:r>
              <a:rPr lang="ru-RU" dirty="0"/>
              <a:t>Срочные заказы также возможны и могут быть отгружены всего за 24 часа за дополнительную плату</a:t>
            </a:r>
            <a:r>
              <a:rPr lang="en-US" dirty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0CFF0-3A96-4780-A768-898B75B836E2}" type="datetime1">
              <a:rPr lang="en-US" smtClean="0"/>
              <a:t>2/15/2022</a:t>
            </a:fld>
            <a:endParaRPr lang="en-US"/>
          </a:p>
        </p:txBody>
      </p:sp>
      <p:sp>
        <p:nvSpPr>
          <p:cNvPr id="12" name="Rounded Rectangular Callout 11"/>
          <p:cNvSpPr/>
          <p:nvPr/>
        </p:nvSpPr>
        <p:spPr>
          <a:xfrm>
            <a:off x="6265228" y="4168702"/>
            <a:ext cx="2779776" cy="1426464"/>
          </a:xfrm>
          <a:prstGeom prst="wedgeRoundRectCallou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Что угодно может стать мороженым</a:t>
            </a:r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314570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Варианты для всех рынков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0694902"/>
              </p:ext>
            </p:extLst>
          </p:nvPr>
        </p:nvGraphicFramePr>
        <p:xfrm>
          <a:off x="811952" y="2997846"/>
          <a:ext cx="8949885" cy="392338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9832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2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832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21215">
                <a:tc>
                  <a:txBody>
                    <a:bodyPr/>
                    <a:lstStyle/>
                    <a:p>
                      <a:r>
                        <a:rPr lang="ru-RU" sz="2400" dirty="0"/>
                        <a:t>В магазине</a:t>
                      </a:r>
                      <a:endParaRPr lang="en-US" sz="2400" dirty="0"/>
                    </a:p>
                  </a:txBody>
                  <a:tcPr marL="91345" marR="91345" marT="45672" marB="45672"/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Общепит</a:t>
                      </a:r>
                      <a:endParaRPr lang="en-US" sz="2400" dirty="0"/>
                    </a:p>
                  </a:txBody>
                  <a:tcPr marL="91345" marR="91345" marT="45672" marB="45672"/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Дистрибьютор</a:t>
                      </a:r>
                      <a:endParaRPr lang="en-US" sz="2400" dirty="0"/>
                    </a:p>
                  </a:txBody>
                  <a:tcPr marL="91345" marR="91345" marT="45672" marB="4567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51085">
                <a:tc>
                  <a:txBody>
                    <a:bodyPr/>
                    <a:lstStyle/>
                    <a:p>
                      <a:r>
                        <a:rPr lang="ru-RU" sz="2400" dirty="0"/>
                        <a:t>Рожки и торты</a:t>
                      </a:r>
                      <a:endParaRPr lang="en-US" sz="2400" dirty="0"/>
                    </a:p>
                  </a:txBody>
                  <a:tcPr marL="91345" marR="91345" marT="45672" marB="4567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Catering for Parties and Events</a:t>
                      </a:r>
                    </a:p>
                  </a:txBody>
                  <a:tcPr marL="91345" marR="91345" marT="45672" marB="45672"/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Оптовые заказы для </a:t>
                      </a:r>
                      <a:r>
                        <a:rPr lang="ru-RU" sz="2400" dirty="0" err="1"/>
                        <a:t>реселлеров</a:t>
                      </a:r>
                      <a:endParaRPr lang="en-US" sz="2400" dirty="0"/>
                    </a:p>
                  </a:txBody>
                  <a:tcPr marL="91345" marR="91345" marT="45672" marB="45672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51085">
                <a:tc>
                  <a:txBody>
                    <a:bodyPr/>
                    <a:lstStyle/>
                    <a:p>
                      <a:r>
                        <a:rPr lang="ru-RU" sz="2400" dirty="0"/>
                        <a:t>Уникальные вкусы и сочетания</a:t>
                      </a:r>
                      <a:r>
                        <a:rPr lang="ru-RU" sz="2400" baseline="0" dirty="0"/>
                        <a:t> на заказ</a:t>
                      </a:r>
                      <a:endParaRPr lang="en-US" sz="2400" dirty="0"/>
                    </a:p>
                  </a:txBody>
                  <a:tcPr marL="91345" marR="91345" marT="45672" marB="45672"/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Вкусы на заказ</a:t>
                      </a:r>
                      <a:endParaRPr lang="en-US" sz="2400" dirty="0"/>
                    </a:p>
                  </a:txBody>
                  <a:tcPr marL="91345" marR="91345" marT="45672" marB="45672"/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Планы продуктов для ресторанов</a:t>
                      </a:r>
                      <a:endParaRPr lang="en-US" sz="2400" dirty="0"/>
                    </a:p>
                  </a:txBody>
                  <a:tcPr marL="91345" marR="91345" marT="45672" marB="45672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00037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prism isContent="1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Изумительное мороженое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25E1B-B33B-4A58-8172-839F946F6C3C}" type="datetime1">
              <a:rPr lang="en-US" smtClean="0"/>
              <a:t>2/15/2022</a:t>
            </a:fld>
            <a:endParaRPr lang="en-US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604136039"/>
              </p:ext>
            </p:extLst>
          </p:nvPr>
        </p:nvGraphicFramePr>
        <p:xfrm>
          <a:off x="2029882" y="1860726"/>
          <a:ext cx="8229600" cy="548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622150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6" grpId="0">
        <p:bldAsOne/>
      </p:bldGraphic>
    </p:bldLst>
  </p:timing>
</p:sld>
</file>

<file path=ppt/theme/theme1.xml><?xml version="1.0" encoding="utf-8"?>
<a:theme xmlns:a="http://schemas.openxmlformats.org/drawingml/2006/main" name="Facet">
  <a:themeElements>
    <a:clrScheme name="Custom 5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4EA6DC"/>
      </a:accent1>
      <a:accent2>
        <a:srgbClr val="E32D91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1561</TotalTime>
  <Words>213</Words>
  <Application>Microsoft Office PowerPoint</Application>
  <PresentationFormat>Ledger (11x17")</PresentationFormat>
  <Paragraphs>46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Calibri</vt:lpstr>
      <vt:lpstr>Trebuchet MS</vt:lpstr>
      <vt:lpstr>Wingdings 3</vt:lpstr>
      <vt:lpstr>Facet</vt:lpstr>
      <vt:lpstr>Айскрим шоп</vt:lpstr>
      <vt:lpstr>Создай свой вкус</vt:lpstr>
      <vt:lpstr>Гарантия низкой цены</vt:lpstr>
      <vt:lpstr>Особые вкусы</vt:lpstr>
      <vt:lpstr>Варианты для всех рынков</vt:lpstr>
      <vt:lpstr>Изумительное мороженое</vt:lpstr>
    </vt:vector>
  </TitlesOfParts>
  <Company>IT Learning Consulting, LLC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Debora A. Collins</dc:creator>
  <cp:lastModifiedBy>Вячеслав Богомолов</cp:lastModifiedBy>
  <cp:revision>40</cp:revision>
  <dcterms:created xsi:type="dcterms:W3CDTF">2014-09-17T19:32:05Z</dcterms:created>
  <dcterms:modified xsi:type="dcterms:W3CDTF">2022-02-15T17:47:49Z</dcterms:modified>
</cp:coreProperties>
</file>