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9" r:id="rId4"/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2-15T20:57:12.740" idx="1">
    <p:pos x="1898" y="2125"/>
    <p:text>Обновить плату до 90$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870F-1A48-43A2-A007-2348C2B9745E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5B93-CA34-49DE-A280-558E83BB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B9B0-4661-411B-B556-887633A3B12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3E57-140F-42E5-ACA7-3B197A5F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2A9E-FA78-4A40-988A-1CE830CDEED2}" type="datetime1">
              <a:rPr lang="en-US" smtClean="0"/>
              <a:t>2/16/2022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44C-D33A-4646-9F43-140BF7C29466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914402"/>
            <a:ext cx="6121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761A-AF70-4876-A6F0-1286775C4F0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96B4-361F-43A8-B168-DA893180BFB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25F6-6FC2-4B0A-BA54-6199C805DC6A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2546" y="1920085"/>
            <a:ext cx="4389120" cy="443484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3580" y="1920085"/>
            <a:ext cx="438912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91E0-6248-44D5-A750-839F2D339198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44848" y="2514600"/>
            <a:ext cx="438912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9260" y="2514600"/>
            <a:ext cx="438912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ECA-DDCC-464F-B9A8-47361C66BB75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8D0-BDA9-4E9F-8870-250C3889579F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03B1-0D5A-42BC-A128-61B2437864A1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18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84956" y="1676400"/>
            <a:ext cx="5087744" cy="4572000"/>
          </a:xfrm>
        </p:spPr>
        <p:txBody>
          <a:bodyPr tIns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E372-5FD4-4FFB-A5DD-C7C4DBD88187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B37-C5DC-405E-883E-319F886D767C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8ACC58-83F3-4B99-B532-0249FFBF33C7}" type="datetime1">
              <a:rPr lang="en-US" smtClean="0"/>
              <a:t>2/16/2022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Откройте для себя СКУБА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Подводное приключение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5" y="302365"/>
            <a:ext cx="2634179" cy="26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Опыт СКУБА дайвинга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935480"/>
            <a:ext cx="585545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Вы когда-нибудь задумывались, что такое плавание под водой? Если вы хотите узнать, присоединяйтесь к нашему уникальному опыту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ru-RU" b="1" dirty="0"/>
              <a:t>Изучение основ СКУБА дайвинга</a:t>
            </a:r>
            <a:endParaRPr lang="en-US" b="1" dirty="0"/>
          </a:p>
          <a:p>
            <a:r>
              <a:rPr lang="ru-RU" b="1" dirty="0"/>
              <a:t>Как пользоваться аквалангом</a:t>
            </a:r>
            <a:endParaRPr lang="en-US" b="1" dirty="0"/>
          </a:p>
          <a:p>
            <a:r>
              <a:rPr lang="ru-RU" b="1" dirty="0"/>
              <a:t>Первое погружение под воду</a:t>
            </a:r>
            <a:endParaRPr lang="en-US" b="1" dirty="0"/>
          </a:p>
          <a:p>
            <a:r>
              <a:rPr lang="ru-RU" b="1" dirty="0"/>
              <a:t>Исследование подводного мира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53" y="2121816"/>
            <a:ext cx="2281886" cy="27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Обязательные условия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088106"/>
            <a:ext cx="5855458" cy="4236493"/>
          </a:xfrm>
        </p:spPr>
        <p:txBody>
          <a:bodyPr>
            <a:normAutofit/>
          </a:bodyPr>
          <a:lstStyle/>
          <a:p>
            <a:r>
              <a:rPr lang="ru-RU" b="1" dirty="0"/>
              <a:t>Возраст не менее 10 лет</a:t>
            </a:r>
            <a:endParaRPr lang="en-US" b="1" dirty="0"/>
          </a:p>
          <a:p>
            <a:r>
              <a:rPr lang="ru-RU" b="1" dirty="0"/>
              <a:t>Медосмотр</a:t>
            </a:r>
            <a:endParaRPr lang="en-US" b="1" dirty="0"/>
          </a:p>
          <a:p>
            <a:r>
              <a:rPr lang="ru-RU" b="1" dirty="0"/>
              <a:t>Своя одежда для плавания и полотенце</a:t>
            </a:r>
            <a:endParaRPr lang="en-US" b="1" dirty="0"/>
          </a:p>
          <a:p>
            <a:r>
              <a:rPr lang="ru-RU" b="1" dirty="0"/>
              <a:t>Оплата 75</a:t>
            </a:r>
            <a:r>
              <a:rPr lang="en-US" b="1" dirty="0"/>
              <a:t>$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5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удобное время</a:t>
            </a:r>
            <a:r>
              <a:rPr lang="en-US" dirty="0"/>
              <a:t>!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735120"/>
              </p:ext>
            </p:extLst>
          </p:nvPr>
        </p:nvGraphicFramePr>
        <p:xfrm>
          <a:off x="1122363" y="2174875"/>
          <a:ext cx="4482570" cy="2202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4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941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ru-RU" dirty="0"/>
                        <a:t>День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Группа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/>
                        <a:t>А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ru-RU" dirty="0"/>
                        <a:t>.00</a:t>
                      </a:r>
                      <a:r>
                        <a:rPr lang="en-US" dirty="0"/>
                        <a:t> – 11</a:t>
                      </a:r>
                      <a:r>
                        <a:rPr lang="ru-RU" dirty="0"/>
                        <a:t>.00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Группа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</a:t>
                      </a:r>
                      <a:endParaRPr lang="en-US" dirty="0"/>
                    </a:p>
                    <a:p>
                      <a:pPr algn="ctr"/>
                      <a:r>
                        <a:rPr lang="ru-RU" baseline="0" dirty="0"/>
                        <a:t>14.00</a:t>
                      </a:r>
                      <a:r>
                        <a:rPr lang="en-US" baseline="0" dirty="0"/>
                        <a:t> – </a:t>
                      </a:r>
                      <a:r>
                        <a:rPr lang="ru-RU" baseline="0" dirty="0"/>
                        <a:t>17.00</a:t>
                      </a:r>
                      <a:endParaRPr lang="en-US" dirty="0"/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dirty="0"/>
                        <a:t>Суббота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dirty="0"/>
                        <a:t>Среда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dirty="0"/>
                        <a:t>Пятница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762409" y="2182283"/>
            <a:ext cx="4262118" cy="315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Субботы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(</a:t>
            </a:r>
            <a:r>
              <a:rPr lang="ru-RU" sz="2400" b="1" dirty="0"/>
              <a:t>вместимость до 20 дайверов</a:t>
            </a:r>
            <a:r>
              <a:rPr lang="en-US" sz="2400" b="1" dirty="0"/>
              <a:t>)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ru-RU" sz="2400" b="1" dirty="0"/>
              <a:t>Среды и пятницы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(</a:t>
            </a:r>
            <a:r>
              <a:rPr lang="ru-RU" sz="2400" b="1" dirty="0"/>
              <a:t>ограничение 10 дайверов</a:t>
            </a:r>
            <a:r>
              <a:rPr lang="en-US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53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2088106"/>
            <a:ext cx="8767233" cy="4236493"/>
          </a:xfrm>
        </p:spPr>
        <p:txBody>
          <a:bodyPr>
            <a:normAutofit/>
          </a:bodyPr>
          <a:lstStyle/>
          <a:p>
            <a:r>
              <a:rPr lang="ru-RU" b="1" dirty="0"/>
              <a:t>Теория – </a:t>
            </a:r>
            <a:r>
              <a:rPr lang="ru-RU" b="1" dirty="0" smtClean="0"/>
              <a:t>классное </a:t>
            </a:r>
            <a:r>
              <a:rPr lang="ru-RU" b="1" dirty="0"/>
              <a:t>обучение основным правилам дайвинга</a:t>
            </a:r>
            <a:endParaRPr lang="en-US" b="1" dirty="0"/>
          </a:p>
          <a:p>
            <a:r>
              <a:rPr lang="ru-RU" b="1" dirty="0"/>
              <a:t>Навыки – обучение в нашем бассейне</a:t>
            </a:r>
            <a:endParaRPr lang="en-US" b="1" dirty="0"/>
          </a:p>
          <a:p>
            <a:r>
              <a:rPr lang="ru-RU" b="1" dirty="0"/>
              <a:t>Погружение в океане - примените теорию и навыки изучения рифа в реальных условиях дайвинга</a:t>
            </a:r>
            <a:r>
              <a:rPr lang="en-US" b="1" dirty="0"/>
              <a:t>!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23" y="3808884"/>
            <a:ext cx="4181599" cy="2786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49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rylishiou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rrylishious design template" id="{5E0A075C-1E97-4B0E-A77D-74186D809D06}" vid="{72F1ED54-9361-4B2F-8BE4-6849EEC0D618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Berrylishious design slides</Template>
  <TotalTime>0</TotalTime>
  <Words>118</Words>
  <Application>Microsoft Office PowerPoint</Application>
  <PresentationFormat>Широкоэкранный</PresentationFormat>
  <Paragraphs>37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Wingdings 2</vt:lpstr>
      <vt:lpstr>Berrylishious design template</vt:lpstr>
      <vt:lpstr>Откройте для себя СКУБА</vt:lpstr>
      <vt:lpstr>Опыт СКУБА дайвинга</vt:lpstr>
      <vt:lpstr>Обязательные условия</vt:lpstr>
      <vt:lpstr>Выберите удобное время!</vt:lpstr>
      <vt:lpstr>Курс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2022-02-15T17:55:39Z</dcterms:created>
  <dcterms:modified xsi:type="dcterms:W3CDTF">2022-02-16T10:11:52Z</dcterms:modified>
  <cp:contentStatus/>
  <cp:version/>
</cp:coreProperties>
</file>