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64998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64998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664998b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664998b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64998b2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64998b2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64998b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64998b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4-Бітовий калькулятор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 Разорьонова Владислава і Дулгер Лії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11275" y="500925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Реалізація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Для реалізації додавання був використаний 4-бітний суматор 74283, а не 7 AND і XOR, адже його принцип роботи аналогічний, але він вимагає меншої кількості з’єднань і має менші втрати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Для реалізації віднімання друге число спочатку інвертується за допомогою інвертора SN7404 а далі додається до першого числа й одиниці у суматорі 74283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Множення ще не було реалізовано, проте для його реалізації буде використано суматор і лічильник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Схеми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25" y="500925"/>
            <a:ext cx="5049749" cy="44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441000" y="110500"/>
            <a:ext cx="42897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Додавання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474" y="0"/>
            <a:ext cx="71362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60725" y="231050"/>
            <a:ext cx="1486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Віднімання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Висновки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Загалом реалізація 4-бітного калькулятора не є складним завданням, проте робота над цим проектом допоможе краще зрозуміти, як працюють складніші операції на рівні машинного коду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