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69D27F-0A6F-44A9-A733-DA040479E89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990576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141560" y="4298400"/>
            <a:ext cx="990576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1A8341-6861-49E7-9105-5BB68E692DE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1720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141560" y="429840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17200" y="429840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57859A-0A4B-4A13-877E-16E4776C160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490640" y="266688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839720" y="266688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141560" y="429840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490640" y="429840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839720" y="429840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93579AF-E13E-4704-9D23-02A3AB86F12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6FB2780-FA8F-4DD9-A149-8E9F923E9D3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7B13139-9C6F-4F3D-8C69-FD8C2FA6803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63D53B-8D30-4E07-9BC2-AD409051852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483372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17200" y="2666880"/>
            <a:ext cx="483372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C0DFD65-8069-40DE-9A52-7398EE25E40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5AF8218-DE00-4F68-B823-15082BADADC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141560" y="609480"/>
            <a:ext cx="9905760" cy="883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17AB49F-3F15-4D44-8F4B-887CDF3E68C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17200" y="2666880"/>
            <a:ext cx="483372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1141560" y="429840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9ABB4A5-A34E-4715-9C19-FB684FA25FD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6DE8DD-494F-4EDB-B9DA-093923EE1C20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483372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1720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17200" y="429840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A3A9D6B-6C65-4481-8691-478D83AB3C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1720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1141560" y="4298400"/>
            <a:ext cx="990576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FDBAD9-957A-4F89-886C-27E302AE568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990576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1141560" y="4298400"/>
            <a:ext cx="990576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B32C803-5298-41E3-B986-0A9484AF039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1720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141560" y="429840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17200" y="429840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8683438-F385-41C3-9896-961B34230BA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490640" y="266688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839720" y="266688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1141560" y="429840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490640" y="429840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839720" y="429840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95570CD-DAA8-4867-9762-2290A5C8A3C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6AEA53E-0D09-4A5C-BED0-5340C140133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483372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17200" y="2666880"/>
            <a:ext cx="483372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9D1C15-B31E-4C1B-95E8-6B427E83C64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0326124-CFE8-4643-A23E-3C0F77E634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141560" y="609480"/>
            <a:ext cx="9905760" cy="883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0FFA81-BCFB-400B-AFC8-035397593F9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17200" y="2666880"/>
            <a:ext cx="483372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141560" y="429840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314A86-6B60-4EFE-B7B5-B98FD56D338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483372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1720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17200" y="429840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6B81130-B3D7-4751-89FF-7F09D6BC02B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1720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141560" y="4298400"/>
            <a:ext cx="990576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43482FD-FFC7-42BA-A46C-A2DD3EC8FC3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51040" y="609480"/>
            <a:ext cx="8676000" cy="3200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0" strike="noStrike" cap="all" spc="-1">
                <a:solidFill>
                  <a:schemeClr val="accent1"/>
                </a:solidFill>
                <a:latin typeface="Century Gothic"/>
              </a:rPr>
              <a:t>Образец заголовка</a:t>
            </a:r>
            <a:endParaRPr lang="en-US" sz="4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837640" y="588312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900" b="1" strike="noStrike" spc="-1">
                <a:solidFill>
                  <a:srgbClr val="BFBFB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Century Gothic"/>
              </a:rPr>
              <a:t>&lt;дата/время&gt;</a:t>
            </a:r>
            <a:endParaRPr lang="ru-RU" sz="9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1141560" y="588312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051416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900" b="1" strike="noStrike" spc="-1">
                <a:solidFill>
                  <a:srgbClr val="BFBFB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EF7C69E-F9A3-4401-9E8F-B9EFE9FDAA10}" type="slidenum">
              <a:rPr lang="en-US" sz="900" b="1" strike="noStrike" spc="-1">
                <a:solidFill>
                  <a:srgbClr val="BFBFBF"/>
                </a:solidFill>
                <a:latin typeface="Century Gothic"/>
              </a:rPr>
              <a:t>‹#›</a:t>
            </a:fld>
            <a:endParaRPr lang="ru-RU" sz="9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cap="small" spc="-1">
                <a:solidFill>
                  <a:srgbClr val="FFFFFF"/>
                </a:solidFill>
                <a:latin typeface="Century Gothic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cap="small" spc="-1">
                <a:solidFill>
                  <a:srgbClr val="FFFFFF"/>
                </a:solidFill>
                <a:latin typeface="Century Gothic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cap="small" spc="-1">
                <a:solidFill>
                  <a:srgbClr val="FFFFFF"/>
                </a:solidFill>
                <a:latin typeface="Century Gothic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cap="small" spc="-1">
                <a:solidFill>
                  <a:srgbClr val="FFFFFF"/>
                </a:solidFill>
                <a:latin typeface="Century Gothic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cap="small" spc="-1">
                <a:solidFill>
                  <a:srgbClr val="FFFFFF"/>
                </a:solidFill>
                <a:latin typeface="Century Gothic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cap="small" spc="-1">
                <a:solidFill>
                  <a:srgbClr val="FFFFFF"/>
                </a:solidFill>
                <a:latin typeface="Century Gothic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cap="small" spc="-1">
                <a:solidFill>
                  <a:srgbClr val="FFFFFF"/>
                </a:solidFill>
                <a:latin typeface="Century Gothic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200" b="0" strike="noStrike" cap="all" spc="-1">
                <a:solidFill>
                  <a:schemeClr val="accent1"/>
                </a:solidFill>
                <a:latin typeface="Century Gothic"/>
              </a:rPr>
              <a:t>Образец заголовка</a:t>
            </a:r>
            <a:endParaRPr lang="en-US" sz="3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5AD0B8"/>
              </a:buClr>
              <a:buFont typeface="Arial"/>
              <a:buChar char="•"/>
            </a:pPr>
            <a:r>
              <a:rPr lang="ru-RU" sz="2000" b="0" strike="noStrike" cap="small" spc="-1">
                <a:solidFill>
                  <a:srgbClr val="FFFFFF"/>
                </a:solidFill>
                <a:latin typeface="Century Gothic"/>
              </a:rPr>
              <a:t>Образец текста</a:t>
            </a: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AD0B8"/>
              </a:buClr>
              <a:buFont typeface="Arial"/>
              <a:buChar char="•"/>
            </a:pPr>
            <a:r>
              <a:rPr lang="ru-RU" sz="1800" b="0" strike="noStrike" cap="small" spc="-1">
                <a:solidFill>
                  <a:srgbClr val="FFFFFF"/>
                </a:solidFill>
                <a:latin typeface="Century Gothic"/>
              </a:rPr>
              <a:t>Второй уровень</a:t>
            </a:r>
            <a:endParaRPr lang="en-US" sz="1800" b="0" strike="noStrike" cap="small" spc="-1">
              <a:solidFill>
                <a:srgbClr val="FFFFFF"/>
              </a:solidFill>
              <a:latin typeface="Century Gothic"/>
            </a:endParaRPr>
          </a:p>
          <a:p>
            <a:pPr marL="1200240" lvl="2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5AD0B8"/>
              </a:buClr>
              <a:buFont typeface="Arial"/>
              <a:buChar char="•"/>
            </a:pPr>
            <a:r>
              <a:rPr lang="ru-RU" sz="1600" b="0" strike="noStrike" cap="small" spc="-1">
                <a:solidFill>
                  <a:srgbClr val="FFFFFF"/>
                </a:solidFill>
                <a:latin typeface="Century Gothic"/>
              </a:rPr>
              <a:t>Третий уровень</a:t>
            </a:r>
            <a:endParaRPr lang="en-US" sz="1600" b="0" strike="noStrike" cap="small" spc="-1">
              <a:solidFill>
                <a:srgbClr val="FFFFFF"/>
              </a:solidFill>
              <a:latin typeface="Century Gothic"/>
            </a:endParaRPr>
          </a:p>
          <a:p>
            <a:pPr marL="1542960" lvl="3" indent="-171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5AD0B8"/>
              </a:buClr>
              <a:buFont typeface="Arial"/>
              <a:buChar char="•"/>
            </a:pPr>
            <a:r>
              <a:rPr lang="ru-RU" sz="1400" b="0" strike="noStrike" cap="small" spc="-1">
                <a:solidFill>
                  <a:srgbClr val="FFFFFF"/>
                </a:solidFill>
                <a:latin typeface="Century Gothic"/>
              </a:rPr>
              <a:t>Четвертый уровень</a:t>
            </a:r>
            <a:endParaRPr lang="en-US" sz="1400" b="0" strike="noStrike" cap="small" spc="-1">
              <a:solidFill>
                <a:srgbClr val="FFFFFF"/>
              </a:solidFill>
              <a:latin typeface="Century Gothic"/>
            </a:endParaRPr>
          </a:p>
          <a:p>
            <a:pPr marL="2000160" lvl="4" indent="-171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5AD0B8"/>
              </a:buClr>
              <a:buFont typeface="Arial"/>
              <a:buChar char="•"/>
            </a:pPr>
            <a:r>
              <a:rPr lang="ru-RU" sz="1400" b="0" strike="noStrike" cap="small" spc="-1">
                <a:solidFill>
                  <a:srgbClr val="FFFFFF"/>
                </a:solidFill>
                <a:latin typeface="Century Gothic"/>
              </a:rPr>
              <a:t>Пятый уровень</a:t>
            </a:r>
            <a:endParaRPr lang="en-US" sz="14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837640" y="588312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900" b="1" strike="noStrike" spc="-1">
                <a:solidFill>
                  <a:srgbClr val="BFBFB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Century Gothic"/>
              </a:rPr>
              <a:t>&lt;дата/время&gt;</a:t>
            </a:r>
            <a:endParaRPr lang="ru-RU" sz="9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1141560" y="588312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1051416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900" b="1" strike="noStrike" spc="-1">
                <a:solidFill>
                  <a:srgbClr val="BFBFB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C350D02-05B4-49F8-B825-85178C2601DA}" type="slidenum">
              <a:rPr lang="en-US" sz="900" b="1" strike="noStrike" spc="-1">
                <a:solidFill>
                  <a:srgbClr val="BFBFBF"/>
                </a:solidFill>
                <a:latin typeface="Century Gothic"/>
              </a:rPr>
              <a:t>‹#›</a:t>
            </a:fld>
            <a:endParaRPr lang="ru-RU" sz="9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11960" y="-1767960"/>
            <a:ext cx="6910920" cy="5620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4400" b="0" strike="noStrike" cap="all" spc="-1">
                <a:solidFill>
                  <a:schemeClr val="accent1"/>
                </a:solidFill>
                <a:latin typeface="Century Gothic"/>
              </a:rPr>
              <a:t>Навык „Справочник Алисы“ на языке программирования </a:t>
            </a:r>
            <a:r>
              <a:rPr lang="en-US" sz="4400" b="0" strike="noStrike" cap="all" spc="-1">
                <a:solidFill>
                  <a:schemeClr val="accent1"/>
                </a:solidFill>
                <a:latin typeface="Century Gothic"/>
              </a:rPr>
              <a:t>python</a:t>
            </a:r>
            <a:r>
              <a:rPr sz="4800"/>
              <a:t/>
            </a:r>
            <a:br>
              <a:rPr sz="4800"/>
            </a:br>
            <a:endParaRPr lang="en-US" sz="44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9540000" y="4860000"/>
            <a:ext cx="2520000" cy="143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100" b="0" strike="noStrike" cap="small" spc="-1">
                <a:solidFill>
                  <a:srgbClr val="FFFFFF"/>
                </a:solidFill>
                <a:latin typeface="Century Gothic"/>
              </a:rPr>
              <a:t>Подготовили</a:t>
            </a:r>
            <a:r>
              <a:rPr lang="en-US" sz="2100" b="0" strike="noStrike" cap="small" spc="-1">
                <a:solidFill>
                  <a:srgbClr val="FFFFFF"/>
                </a:solidFill>
                <a:latin typeface="Century Gothic"/>
              </a:rPr>
              <a:t>: </a:t>
            </a:r>
            <a:endParaRPr lang="ru-RU" sz="21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100" b="0" strike="noStrike" cap="small" spc="-1">
                <a:solidFill>
                  <a:srgbClr val="FFFFFF"/>
                </a:solidFill>
                <a:latin typeface="Century Gothic"/>
              </a:rPr>
              <a:t>Снытко В.</a:t>
            </a:r>
            <a:endParaRPr lang="ru-RU" sz="21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100" b="0" strike="noStrike" cap="small" spc="-1">
                <a:solidFill>
                  <a:srgbClr val="FFFFFF"/>
                </a:solidFill>
                <a:latin typeface="Century Gothic"/>
              </a:rPr>
              <a:t>Афанасьев М.</a:t>
            </a:r>
            <a:endParaRPr lang="ru-RU" sz="21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200" b="0" strike="noStrike" cap="all" spc="-1">
                <a:solidFill>
                  <a:schemeClr val="accent1"/>
                </a:solidFill>
                <a:latin typeface="Century Gothic"/>
              </a:rPr>
              <a:t>Постановка цели</a:t>
            </a:r>
            <a:endParaRPr lang="en-US" sz="3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5AD0B8"/>
              </a:buClr>
              <a:buFont typeface="Arial"/>
              <a:buChar char="•"/>
            </a:pPr>
            <a:r>
              <a:rPr lang="ru-RU" sz="2000" b="0" strike="noStrike" cap="small" spc="-1">
                <a:solidFill>
                  <a:srgbClr val="FFFFFF"/>
                </a:solidFill>
                <a:latin typeface="Century Gothic"/>
              </a:rPr>
              <a:t>Цель</a:t>
            </a:r>
            <a:r>
              <a:rPr lang="en-US" sz="2000" b="0" strike="noStrike" cap="small" spc="-1">
                <a:solidFill>
                  <a:srgbClr val="FFFFFF"/>
                </a:solidFill>
                <a:latin typeface="Century Gothic"/>
              </a:rPr>
              <a:t>:</a:t>
            </a:r>
            <a:r>
              <a:rPr lang="ru-RU" sz="2000" b="0" strike="noStrike" cap="small" spc="-1">
                <a:solidFill>
                  <a:srgbClr val="FFFFFF"/>
                </a:solidFill>
                <a:latin typeface="Century Gothic"/>
              </a:rPr>
              <a:t> написание и последующее тестирование навыка алисы на языке программирования </a:t>
            </a:r>
            <a:r>
              <a:rPr lang="en-US" sz="2000" b="0" strike="noStrike" cap="small" spc="-1">
                <a:solidFill>
                  <a:srgbClr val="FFFFFF"/>
                </a:solidFill>
                <a:latin typeface="Century Gothic"/>
              </a:rPr>
              <a:t>Python</a:t>
            </a: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5AD0B8"/>
              </a:buClr>
              <a:buFont typeface="Arial"/>
              <a:buChar char="•"/>
            </a:pPr>
            <a:r>
              <a:rPr lang="ru-RU" sz="2000" b="0" strike="noStrike" cap="small" spc="-1">
                <a:solidFill>
                  <a:srgbClr val="FFFFFF"/>
                </a:solidFill>
                <a:latin typeface="Century Gothic"/>
              </a:rPr>
              <a:t>Технологии и ПО</a:t>
            </a:r>
            <a:r>
              <a:rPr lang="en-US" sz="2000" b="0" strike="noStrike" cap="small" spc="-1">
                <a:solidFill>
                  <a:srgbClr val="FFFFFF"/>
                </a:solidFill>
                <a:latin typeface="Century Gothic"/>
              </a:rPr>
              <a:t>:</a:t>
            </a:r>
            <a:r>
              <a:rPr lang="ru-RU" sz="2000" b="0" strike="noStrike" cap="small" spc="-1">
                <a:solidFill>
                  <a:srgbClr val="FFFFFF"/>
                </a:solidFill>
                <a:latin typeface="Century Gothic"/>
              </a:rPr>
              <a:t> язык программирования </a:t>
            </a:r>
            <a:r>
              <a:rPr lang="en-US" sz="2000" b="0" strike="noStrike" cap="small" spc="-1">
                <a:solidFill>
                  <a:srgbClr val="FFFFFF"/>
                </a:solidFill>
                <a:latin typeface="Century Gothic"/>
              </a:rPr>
              <a:t>Python, PyCharm, GitHub, </a:t>
            </a:r>
            <a:r>
              <a:rPr lang="ru-RU" sz="2000" b="0" strike="noStrike" cap="small" spc="-1">
                <a:solidFill>
                  <a:srgbClr val="FFFFFF"/>
                </a:solidFill>
                <a:latin typeface="Century Gothic"/>
              </a:rPr>
              <a:t>библиотека </a:t>
            </a:r>
            <a:r>
              <a:rPr lang="en-US" sz="2000" b="0" strike="noStrike" cap="small" spc="-1">
                <a:solidFill>
                  <a:srgbClr val="FFFFFF"/>
                </a:solidFill>
                <a:latin typeface="Century Gothic"/>
              </a:rPr>
              <a:t>Flask</a:t>
            </a: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200" b="0" strike="noStrike" cap="all" spc="-1">
                <a:solidFill>
                  <a:schemeClr val="accent1"/>
                </a:solidFill>
                <a:latin typeface="Century Gothic"/>
              </a:rPr>
              <a:t>“Справочник алисы”</a:t>
            </a:r>
            <a:endParaRPr lang="en-US" sz="3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459468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5AD0B8"/>
              </a:buClr>
              <a:buFont typeface="Arial"/>
              <a:buChar char="•"/>
            </a:pPr>
            <a:r>
              <a:rPr lang="ru-RU" sz="2000" b="0" strike="noStrike" cap="small" spc="-1">
                <a:solidFill>
                  <a:srgbClr val="FFFFFF"/>
                </a:solidFill>
                <a:latin typeface="Century Gothic"/>
              </a:rPr>
              <a:t>Наш проект представляет из себя Навык Алисы, в котором идет обращение к API для получения нужной информации.</a:t>
            </a: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88" name="Рисунок 87"/>
          <p:cNvPicPr/>
          <p:nvPr/>
        </p:nvPicPr>
        <p:blipFill>
          <a:blip r:embed="rId2"/>
          <a:stretch/>
        </p:blipFill>
        <p:spPr>
          <a:xfrm>
            <a:off x="5486760" y="2514240"/>
            <a:ext cx="6694200" cy="4327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200" b="0" strike="noStrike" cap="all" spc="-1">
                <a:solidFill>
                  <a:schemeClr val="accent1"/>
                </a:solidFill>
                <a:latin typeface="Century Gothic"/>
              </a:rPr>
              <a:t>Начало работы</a:t>
            </a:r>
            <a:endParaRPr lang="en-US" sz="3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5AD0B8"/>
              </a:buClr>
              <a:buFont typeface="Arial"/>
              <a:buChar char="•"/>
            </a:pPr>
            <a:r>
              <a:rPr lang="ru-RU" sz="2000" b="0" strike="noStrike" cap="small" spc="-1">
                <a:solidFill>
                  <a:srgbClr val="FFFFFF"/>
                </a:solidFill>
                <a:latin typeface="Century Gothic"/>
              </a:rPr>
              <a:t>Была определена основная идея навыка, сценарий и то, как им пользоваться.</a:t>
            </a: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5AD0B8"/>
              </a:buClr>
              <a:buFont typeface="Arial"/>
              <a:buChar char="•"/>
            </a:pPr>
            <a:r>
              <a:rPr lang="ru-RU" sz="2000" b="0" strike="noStrike" cap="small" spc="-1">
                <a:solidFill>
                  <a:srgbClr val="FFFFFF"/>
                </a:solidFill>
                <a:latin typeface="Century Gothic"/>
              </a:rPr>
              <a:t>К проекту был подключен </a:t>
            </a:r>
            <a:r>
              <a:rPr lang="en-US" sz="2000" b="0" strike="noStrike" cap="small" spc="-1">
                <a:solidFill>
                  <a:srgbClr val="FFFFFF"/>
                </a:solidFill>
                <a:latin typeface="Century Gothic"/>
              </a:rPr>
              <a:t>Git</a:t>
            </a:r>
            <a:r>
              <a:rPr lang="ru-RU" sz="2000" b="0" strike="noStrike" cap="small" spc="-1">
                <a:solidFill>
                  <a:srgbClr val="FFFFFF"/>
                </a:solidFill>
                <a:latin typeface="Century Gothic"/>
              </a:rPr>
              <a:t>, для того, чтобы работать в команде было проще.</a:t>
            </a: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5AD0B8"/>
              </a:buClr>
              <a:buFont typeface="Arial"/>
              <a:buChar char="•"/>
            </a:pPr>
            <a:r>
              <a:rPr lang="ru-RU" sz="2000" b="0" strike="noStrike" cap="small" spc="-1">
                <a:solidFill>
                  <a:srgbClr val="FFFFFF"/>
                </a:solidFill>
                <a:latin typeface="Century Gothic"/>
              </a:rPr>
              <a:t>Была проведена работа над созданием полноценного диалога с Алисой.</a:t>
            </a: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5AD0B8"/>
              </a:buClr>
              <a:buFont typeface="Arial"/>
              <a:buChar char="•"/>
            </a:pPr>
            <a:r>
              <a:rPr lang="ru-RU" sz="2000" b="0" strike="noStrike" cap="small" spc="-1">
                <a:solidFill>
                  <a:srgbClr val="FFFFFF"/>
                </a:solidFill>
                <a:latin typeface="Century Gothic"/>
              </a:rPr>
              <a:t>Была изучена документация и общая информация о библиотеке FLASK</a:t>
            </a:r>
            <a:r>
              <a:rPr lang="en-US" sz="2000" b="0" strike="noStrike" cap="small" spc="-1">
                <a:solidFill>
                  <a:srgbClr val="FFFFFF"/>
                </a:solidFill>
                <a:latin typeface="Century Gothic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200" b="0" strike="noStrike" cap="all" spc="-1">
                <a:solidFill>
                  <a:schemeClr val="accent1"/>
                </a:solidFill>
                <a:latin typeface="Century Gothic"/>
              </a:rPr>
              <a:t>Первая половина разработки</a:t>
            </a:r>
            <a:endParaRPr lang="en-US" sz="32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2" name="Рисунок 91"/>
          <p:cNvPicPr/>
          <p:nvPr/>
        </p:nvPicPr>
        <p:blipFill>
          <a:blip r:embed="rId2"/>
          <a:stretch/>
        </p:blipFill>
        <p:spPr>
          <a:xfrm>
            <a:off x="5940000" y="2160000"/>
            <a:ext cx="6113160" cy="345060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586620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5AD0B8"/>
              </a:buClr>
              <a:buFont typeface="Arial"/>
              <a:buChar char="•"/>
            </a:pPr>
            <a:r>
              <a:rPr lang="ru-RU" sz="2000" b="0" strike="noStrike" cap="small" spc="-1">
                <a:solidFill>
                  <a:srgbClr val="FFFFFF"/>
                </a:solidFill>
                <a:latin typeface="Century Gothic"/>
              </a:rPr>
              <a:t>Работа велась практически независимо, обговаривались идеи, которые было желание ввести, а после каждый вносил изменения в проект</a:t>
            </a:r>
            <a:r>
              <a:rPr lang="en-US" sz="2000" b="0" strike="noStrike" cap="small" spc="-1">
                <a:solidFill>
                  <a:srgbClr val="FFFFFF"/>
                </a:solidFill>
                <a:latin typeface="Century Gothic"/>
              </a:rPr>
              <a:t>.</a:t>
            </a: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5AD0B8"/>
              </a:buClr>
              <a:buFont typeface="Arial"/>
              <a:buChar char="•"/>
            </a:pPr>
            <a:r>
              <a:rPr lang="ru-RU" sz="2000" b="0" strike="noStrike" cap="small" spc="-1">
                <a:solidFill>
                  <a:srgbClr val="FFFFFF"/>
                </a:solidFill>
                <a:latin typeface="Century Gothic"/>
              </a:rPr>
              <a:t>Первым делом был создан сценарий и ветка, направляющая на разные функции.</a:t>
            </a: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200" b="0" strike="noStrike" cap="all" spc="-1">
                <a:solidFill>
                  <a:schemeClr val="accent1"/>
                </a:solidFill>
                <a:latin typeface="Century Gothic"/>
              </a:rPr>
              <a:t>Вторая половина разработки</a:t>
            </a:r>
            <a:endParaRPr lang="en-US" sz="3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5AD0B8"/>
              </a:buClr>
              <a:buFont typeface="Arial"/>
              <a:buChar char="•"/>
            </a:pPr>
            <a:r>
              <a:rPr lang="ru-RU" sz="2000" b="0" strike="noStrike" cap="small" spc="-1">
                <a:solidFill>
                  <a:srgbClr val="FFFFFF"/>
                </a:solidFill>
                <a:latin typeface="Century Gothic"/>
              </a:rPr>
              <a:t>Была разработана игра.</a:t>
            </a: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5AD0B8"/>
              </a:buClr>
              <a:buFont typeface="Arial"/>
              <a:buChar char="•"/>
            </a:pPr>
            <a:r>
              <a:rPr lang="ru-RU" sz="2000" b="0" strike="noStrike" cap="small" spc="-1">
                <a:solidFill>
                  <a:srgbClr val="FFFFFF"/>
                </a:solidFill>
                <a:latin typeface="Century Gothic"/>
              </a:rPr>
              <a:t>Были доделаны обращения насчет даты и событий.</a:t>
            </a: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5AD0B8"/>
              </a:buClr>
              <a:buFont typeface="Arial"/>
              <a:buChar char="•"/>
            </a:pPr>
            <a:r>
              <a:rPr lang="ru-RU" sz="2000" b="0" strike="noStrike" cap="small" spc="-1">
                <a:solidFill>
                  <a:srgbClr val="FFFFFF"/>
                </a:solidFill>
                <a:latin typeface="Century Gothic"/>
              </a:rPr>
              <a:t>Игру теперь возможно завершить, угадав три определения.</a:t>
            </a: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200" b="0" strike="noStrike" cap="all" spc="-1">
                <a:solidFill>
                  <a:schemeClr val="accent1"/>
                </a:solidFill>
                <a:latin typeface="Century Gothic"/>
              </a:rPr>
              <a:t>Финальная стадия разработки</a:t>
            </a:r>
            <a:endParaRPr lang="en-US" sz="3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5AD0B8"/>
              </a:buClr>
              <a:buFont typeface="Arial"/>
              <a:buChar char="•"/>
            </a:pPr>
            <a:r>
              <a:rPr lang="ru-RU" sz="2000" b="0" strike="noStrike" cap="small" spc="-1">
                <a:solidFill>
                  <a:srgbClr val="FFFFFF"/>
                </a:solidFill>
                <a:latin typeface="Century Gothic"/>
              </a:rPr>
              <a:t>Появились картинки, получаемые от api.</a:t>
            </a: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5AD0B8"/>
              </a:buClr>
              <a:buFont typeface="Arial"/>
              <a:buChar char="•"/>
            </a:pPr>
            <a:r>
              <a:rPr lang="ru-RU" sz="2000" b="0" strike="noStrike" cap="small" spc="-1">
                <a:solidFill>
                  <a:srgbClr val="FFFFFF"/>
                </a:solidFill>
                <a:latin typeface="Century Gothic"/>
              </a:rPr>
              <a:t>Сессию теперь возможно закончить.</a:t>
            </a: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  <a:p>
            <a:pPr marL="285840"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</a:pP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200" b="0" strike="noStrike" cap="all" spc="-1">
                <a:solidFill>
                  <a:schemeClr val="accent1"/>
                </a:solidFill>
                <a:latin typeface="Century Gothic"/>
              </a:rPr>
              <a:t>Заключение</a:t>
            </a:r>
            <a:endParaRPr lang="en-US" sz="3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141560" y="1783800"/>
            <a:ext cx="3849840" cy="493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5AD0B8"/>
              </a:buClr>
              <a:buFont typeface="Arial"/>
              <a:buChar char="•"/>
            </a:pPr>
            <a:r>
              <a:rPr lang="ru-RU" sz="2000" b="0" strike="noStrike" cap="small" spc="-1">
                <a:solidFill>
                  <a:srgbClr val="FFFFFF"/>
                </a:solidFill>
                <a:latin typeface="Century Gothic"/>
              </a:rPr>
              <a:t>Был разработан навык „Справочник Алисы“, успешно проведена работа над добавлением обращений к api, создана автоочистка ресурсов для защиты от переполнения яндекс репозитория.</a:t>
            </a:r>
            <a:endParaRPr lang="en-US" sz="2000" b="0" strike="noStrike" cap="small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Сетка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етка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59</TotalTime>
  <Words>224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Century Gothic</vt:lpstr>
      <vt:lpstr>DejaVu Sans</vt:lpstr>
      <vt:lpstr>Symbol</vt:lpstr>
      <vt:lpstr>Times New Roman</vt:lpstr>
      <vt:lpstr>Wingdings</vt:lpstr>
      <vt:lpstr>Сетка</vt:lpstr>
      <vt:lpstr>Сетка</vt:lpstr>
      <vt:lpstr>Навык „Справочник Алисы“ на языке программирования python </vt:lpstr>
      <vt:lpstr>Постановка цели</vt:lpstr>
      <vt:lpstr>“Справочник алисы”</vt:lpstr>
      <vt:lpstr>Начало работы</vt:lpstr>
      <vt:lpstr>Первая половина разработки</vt:lpstr>
      <vt:lpstr>Вторая половина разработки</vt:lpstr>
      <vt:lpstr>Финальная стадия разработки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Аркадная видеоигра на языке программирования python</dc:title>
  <dc:subject/>
  <dc:creator>Максим Афанасьев</dc:creator>
  <dc:description/>
  <cp:lastModifiedBy>SAFON32@outlook.com</cp:lastModifiedBy>
  <cp:revision>6</cp:revision>
  <dcterms:created xsi:type="dcterms:W3CDTF">2023-01-18T11:34:59Z</dcterms:created>
  <dcterms:modified xsi:type="dcterms:W3CDTF">2023-04-26T12:49:33Z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8</vt:i4>
  </property>
</Properties>
</file>