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2TikhomirV699" userId="16a76280-b5cd-40b1-8e2e-10153849d919" providerId="ADAL" clId="{2EBDEA31-820C-4418-8C76-0A8B1984BD17}"/>
    <pc:docChg chg="modSld">
      <pc:chgData name="22TikhomirV699" userId="16a76280-b5cd-40b1-8e2e-10153849d919" providerId="ADAL" clId="{2EBDEA31-820C-4418-8C76-0A8B1984BD17}" dt="2023-03-23T12:55:25.581" v="0" actId="115"/>
      <pc:docMkLst>
        <pc:docMk/>
      </pc:docMkLst>
      <pc:sldChg chg="modSp mod">
        <pc:chgData name="22TikhomirV699" userId="16a76280-b5cd-40b1-8e2e-10153849d919" providerId="ADAL" clId="{2EBDEA31-820C-4418-8C76-0A8B1984BD17}" dt="2023-03-23T12:55:25.581" v="0" actId="115"/>
        <pc:sldMkLst>
          <pc:docMk/>
          <pc:sldMk cId="2142132323" sldId="256"/>
        </pc:sldMkLst>
        <pc:spChg chg="mod">
          <ac:chgData name="22TikhomirV699" userId="16a76280-b5cd-40b1-8e2e-10153849d919" providerId="ADAL" clId="{2EBDEA31-820C-4418-8C76-0A8B1984BD17}" dt="2023-03-23T12:55:25.581" v="0" actId="115"/>
          <ac:spMkLst>
            <pc:docMk/>
            <pc:sldMk cId="2142132323" sldId="256"/>
            <ac:spMk id="41" creationId="{BC1C607D-1FE5-7A28-4A30-0CD0B34AA639}"/>
          </ac:spMkLst>
        </pc:spChg>
      </pc:sldChg>
    </pc:docChg>
  </pc:docChgLst>
  <pc:docChgLst>
    <pc:chgData name="22TikhomirV699" userId="16a76280-b5cd-40b1-8e2e-10153849d919" providerId="ADAL" clId="{9FF741F8-9275-4212-83E6-B7DEDFA814D6}"/>
    <pc:docChg chg="modSld">
      <pc:chgData name="22TikhomirV699" userId="16a76280-b5cd-40b1-8e2e-10153849d919" providerId="ADAL" clId="{9FF741F8-9275-4212-83E6-B7DEDFA814D6}" dt="2023-03-16T13:04:20.839" v="40" actId="20577"/>
      <pc:docMkLst>
        <pc:docMk/>
      </pc:docMkLst>
      <pc:sldChg chg="modSp mod">
        <pc:chgData name="22TikhomirV699" userId="16a76280-b5cd-40b1-8e2e-10153849d919" providerId="ADAL" clId="{9FF741F8-9275-4212-83E6-B7DEDFA814D6}" dt="2023-03-16T13:04:20.839" v="40" actId="20577"/>
        <pc:sldMkLst>
          <pc:docMk/>
          <pc:sldMk cId="2142132323" sldId="256"/>
        </pc:sldMkLst>
        <pc:spChg chg="mod">
          <ac:chgData name="22TikhomirV699" userId="16a76280-b5cd-40b1-8e2e-10153849d919" providerId="ADAL" clId="{9FF741F8-9275-4212-83E6-B7DEDFA814D6}" dt="2023-03-16T13:04:03.481" v="1" actId="20577"/>
          <ac:spMkLst>
            <pc:docMk/>
            <pc:sldMk cId="2142132323" sldId="256"/>
            <ac:spMk id="36" creationId="{9C352D9A-5FA6-A8D4-34B6-2FA8319864E7}"/>
          </ac:spMkLst>
        </pc:spChg>
        <pc:spChg chg="mod">
          <ac:chgData name="22TikhomirV699" userId="16a76280-b5cd-40b1-8e2e-10153849d919" providerId="ADAL" clId="{9FF741F8-9275-4212-83E6-B7DEDFA814D6}" dt="2023-03-16T13:04:20.839" v="40" actId="20577"/>
          <ac:spMkLst>
            <pc:docMk/>
            <pc:sldMk cId="2142132323" sldId="256"/>
            <ac:spMk id="40" creationId="{944A4A12-83E7-1ED0-04F3-0BD319419B4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10459-AE50-B91B-C4DB-13215C8DE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5E8CB-AB74-F88F-DFDC-97AF7284B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B7BE0-1674-788C-C6C6-276C35DA9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36-700B-44C6-BF04-EAABD1B2B5B0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9F4A9-3F60-7073-1747-CA222982B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2B339-B6C9-6EFD-D45E-B5798E2D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6787-2A72-46C9-A7EA-CDF6D137E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953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7FFD-BF2C-829E-CE29-9DFDA64BE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FE66A-D63A-2F34-E975-7AB87A3CA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B86A8-C088-C669-1D55-25206902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36-700B-44C6-BF04-EAABD1B2B5B0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B80B2-18AB-6A4B-FAF3-B94467E1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FF058-70D6-3868-2198-1516222D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6787-2A72-46C9-A7EA-CDF6D137E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89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FF4B12-23C7-9E2A-5C30-1EC40A4E6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9EC97-C771-7D1E-BD9A-75ECFFF2F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1CF63-2BED-942B-9A41-04201837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36-700B-44C6-BF04-EAABD1B2B5B0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3FE6F-B8DD-AB85-58C8-7B455358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47131-FB95-59DE-B782-4FE1ED7A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6787-2A72-46C9-A7EA-CDF6D137E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14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D175-64E6-D2B0-E955-CB169E86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4B751-BF71-E6AB-F9AA-108811C66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DFBE2-8CAF-6661-B735-99255C85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36-700B-44C6-BF04-EAABD1B2B5B0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2DD06-E659-8EFB-1CA5-B7CED34BA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54DFC-2983-4EE7-09F3-731B3C8B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6787-2A72-46C9-A7EA-CDF6D137E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10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5272-063E-C3BF-55BE-ADB250A2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D407A-2765-8EE9-4912-4C68D5E52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7F9D7-F28D-4BD2-E4D4-11DC4B2B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36-700B-44C6-BF04-EAABD1B2B5B0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AE8A5-CDE2-F292-AEB3-AD336E58F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440BD-B812-C32E-38CC-7A9F6DE1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6787-2A72-46C9-A7EA-CDF6D137E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75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66328-1242-594B-2A96-A237CAB3F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37748-A720-D99E-F228-45E81D94F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0DCBD-E690-F9E8-BF2B-C07B16CEA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51831-80D9-7898-B02B-96C1B020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36-700B-44C6-BF04-EAABD1B2B5B0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E68E9-CA54-01EC-6733-F632E605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9E36B-4574-9EC6-FB4A-D848FC5C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6787-2A72-46C9-A7EA-CDF6D137E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53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8525-FF7F-F293-8872-74E606417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12807-414E-06E1-DB89-9B160B3E9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345AA-4CB7-1E6D-3833-ABEF50E38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B9C6A-BBC1-99E7-DEBE-C86DC0B7A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7015B-6BE8-AC15-A263-8FB2DD462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293D8-E083-EDBC-6652-BBEB702C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36-700B-44C6-BF04-EAABD1B2B5B0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44BFE5-7212-8CD5-AE12-AD819883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765DE0-EAD6-0691-82DF-E416735F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6787-2A72-46C9-A7EA-CDF6D137E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17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0046-FEBE-82C4-3F7F-5767C8B3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021A1-8FAA-B689-E849-9D787E15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36-700B-44C6-BF04-EAABD1B2B5B0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0C5E0-5B1C-8413-6E8E-1C1881D0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F9921-76DB-6C7A-179A-76322924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6787-2A72-46C9-A7EA-CDF6D137E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95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8CEF1-728A-A8B2-9612-F8B8F2A74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36-700B-44C6-BF04-EAABD1B2B5B0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15CB8B-5602-0AA5-6507-F18029EC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2C7B5-9DEB-BBC0-C706-5D7131E1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6787-2A72-46C9-A7EA-CDF6D137E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68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C4D1-39A0-DF21-74E9-1D5251F3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B0A53-5BCF-3F48-2FD9-9EFBF4E38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F89F5-38C7-DB5E-7F81-06FF2607B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D0486-C1D1-28B7-66AA-85A8D329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36-700B-44C6-BF04-EAABD1B2B5B0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0D1BD-9116-759B-AAC7-AC01A237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F3EC5-CAC1-A159-05C9-534AE31CD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6787-2A72-46C9-A7EA-CDF6D137E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28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6415C-7AF8-0F6B-44B4-C623940B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8B10EC-3A1B-1FCB-561F-12E1E6F10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B6B80-FDE1-D961-C61A-9862F755C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453CC-6483-E784-CF39-21092CA52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36-700B-44C6-BF04-EAABD1B2B5B0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48843-DF5D-DBCF-B55F-B43C609C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64402-9BF7-8AEB-1E8E-AEF3D7B2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6787-2A72-46C9-A7EA-CDF6D137E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09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1D66D-15B8-ED46-0B80-61B71B35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B4A64-AB34-93E8-5C13-DDF1CB34F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14DC0-DCA8-9812-393D-63314D923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90D36-700B-44C6-BF04-EAABD1B2B5B0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87838-E9CD-3756-F556-65C24A3DC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10C24-606B-934B-7F08-F34DEF90B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96787-2A72-46C9-A7EA-CDF6D137E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56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8CF801-F7CD-FBEA-CCD9-1529BF157E56}"/>
              </a:ext>
            </a:extLst>
          </p:cNvPr>
          <p:cNvSpPr/>
          <p:nvPr/>
        </p:nvSpPr>
        <p:spPr>
          <a:xfrm>
            <a:off x="4546600" y="914400"/>
            <a:ext cx="1947334" cy="55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Booking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3BBFA-714D-E7E5-F18E-35BC1407DA73}"/>
              </a:ext>
            </a:extLst>
          </p:cNvPr>
          <p:cNvSpPr/>
          <p:nvPr/>
        </p:nvSpPr>
        <p:spPr>
          <a:xfrm>
            <a:off x="1422400" y="914401"/>
            <a:ext cx="1947334" cy="55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Performance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B8166F-B62F-6C80-CE13-7B1A4A8B0288}"/>
              </a:ext>
            </a:extLst>
          </p:cNvPr>
          <p:cNvSpPr/>
          <p:nvPr/>
        </p:nvSpPr>
        <p:spPr>
          <a:xfrm>
            <a:off x="7670800" y="914401"/>
            <a:ext cx="1947334" cy="55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Customers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B60ADC-B762-CCFF-20B6-FEA4456AF1CF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3369734" y="1189567"/>
            <a:ext cx="11768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5CE3F8-A037-3A41-519B-5D3F885081F3}"/>
              </a:ext>
            </a:extLst>
          </p:cNvPr>
          <p:cNvCxnSpPr/>
          <p:nvPr/>
        </p:nvCxnSpPr>
        <p:spPr>
          <a:xfrm flipV="1">
            <a:off x="4360333" y="1041400"/>
            <a:ext cx="152400" cy="14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E74084-2DB1-73B2-C006-DBC7F872AF3F}"/>
              </a:ext>
            </a:extLst>
          </p:cNvPr>
          <p:cNvCxnSpPr>
            <a:cxnSpLocks/>
          </p:cNvCxnSpPr>
          <p:nvPr/>
        </p:nvCxnSpPr>
        <p:spPr>
          <a:xfrm>
            <a:off x="4360333" y="1193800"/>
            <a:ext cx="152400" cy="169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304E4B-CA7F-C0C8-F7E9-517DF43167CF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 flipV="1">
            <a:off x="6493934" y="1189567"/>
            <a:ext cx="11768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8BECE0C-F65E-C3BC-5ABD-890CF5C49F0A}"/>
              </a:ext>
            </a:extLst>
          </p:cNvPr>
          <p:cNvCxnSpPr>
            <a:cxnSpLocks/>
          </p:cNvCxnSpPr>
          <p:nvPr/>
        </p:nvCxnSpPr>
        <p:spPr>
          <a:xfrm flipV="1">
            <a:off x="4512733" y="1193800"/>
            <a:ext cx="152400" cy="14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82602D-0C06-9D7D-DC68-BDB463A5A3B1}"/>
              </a:ext>
            </a:extLst>
          </p:cNvPr>
          <p:cNvCxnSpPr>
            <a:cxnSpLocks/>
          </p:cNvCxnSpPr>
          <p:nvPr/>
        </p:nvCxnSpPr>
        <p:spPr>
          <a:xfrm flipH="1" flipV="1">
            <a:off x="6451601" y="1041400"/>
            <a:ext cx="152397" cy="15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261333-02F3-EABA-7EAC-03D61E5EC9DC}"/>
              </a:ext>
            </a:extLst>
          </p:cNvPr>
          <p:cNvCxnSpPr>
            <a:cxnSpLocks/>
          </p:cNvCxnSpPr>
          <p:nvPr/>
        </p:nvCxnSpPr>
        <p:spPr>
          <a:xfrm flipV="1">
            <a:off x="4512733" y="1193800"/>
            <a:ext cx="152400" cy="14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5D1FF4-D266-A6B8-A13B-9814A59C1583}"/>
              </a:ext>
            </a:extLst>
          </p:cNvPr>
          <p:cNvCxnSpPr>
            <a:cxnSpLocks/>
          </p:cNvCxnSpPr>
          <p:nvPr/>
        </p:nvCxnSpPr>
        <p:spPr>
          <a:xfrm flipH="1">
            <a:off x="6451601" y="1240367"/>
            <a:ext cx="152397" cy="12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C352D9A-5FA6-A8D4-34B6-2FA8319864E7}"/>
              </a:ext>
            </a:extLst>
          </p:cNvPr>
          <p:cNvSpPr txBox="1"/>
          <p:nvPr/>
        </p:nvSpPr>
        <p:spPr>
          <a:xfrm>
            <a:off x="1438588" y="1732468"/>
            <a:ext cx="187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err="1"/>
              <a:t>PerformanceID</a:t>
            </a:r>
            <a:endParaRPr lang="en-GB" dirty="0"/>
          </a:p>
          <a:p>
            <a:r>
              <a:rPr lang="en-GB" dirty="0" err="1"/>
              <a:t>Seats_Available</a:t>
            </a:r>
            <a:endParaRPr lang="en-GB" dirty="0"/>
          </a:p>
          <a:p>
            <a:r>
              <a:rPr lang="en-GB" dirty="0"/>
              <a:t>Date</a:t>
            </a:r>
          </a:p>
          <a:p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4A4A12-83E7-1ED0-04F3-0BD319419B4E}"/>
              </a:ext>
            </a:extLst>
          </p:cNvPr>
          <p:cNvSpPr txBox="1"/>
          <p:nvPr/>
        </p:nvSpPr>
        <p:spPr>
          <a:xfrm>
            <a:off x="4892241" y="1723368"/>
            <a:ext cx="17605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 err="1"/>
              <a:t>BookingId</a:t>
            </a:r>
            <a:endParaRPr lang="en-GB" u="sng" dirty="0"/>
          </a:p>
          <a:p>
            <a:r>
              <a:rPr lang="en-GB" dirty="0" err="1"/>
              <a:t>PerformanceID</a:t>
            </a:r>
            <a:r>
              <a:rPr lang="en-GB" dirty="0"/>
              <a:t> *</a:t>
            </a:r>
          </a:p>
          <a:p>
            <a:r>
              <a:rPr lang="en-GB" dirty="0" err="1"/>
              <a:t>CustomerID</a:t>
            </a:r>
            <a:r>
              <a:rPr lang="en-GB" dirty="0"/>
              <a:t> *</a:t>
            </a:r>
          </a:p>
          <a:p>
            <a:r>
              <a:rPr lang="en-GB" dirty="0" err="1"/>
              <a:t>Seat</a:t>
            </a:r>
            <a:r>
              <a:rPr lang="en-GB" err="1"/>
              <a:t>_</a:t>
            </a:r>
            <a:r>
              <a:rPr lang="en-GB"/>
              <a:t>Booked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1C607D-1FE5-7A28-4A30-0CD0B34AA639}"/>
              </a:ext>
            </a:extLst>
          </p:cNvPr>
          <p:cNvSpPr txBox="1"/>
          <p:nvPr/>
        </p:nvSpPr>
        <p:spPr>
          <a:xfrm>
            <a:off x="8209162" y="1674674"/>
            <a:ext cx="12939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 err="1"/>
              <a:t>CustomerID</a:t>
            </a:r>
            <a:endParaRPr lang="en-GB" u="sng" dirty="0"/>
          </a:p>
          <a:p>
            <a:r>
              <a:rPr lang="en-GB" dirty="0" err="1"/>
              <a:t>Fname</a:t>
            </a:r>
            <a:endParaRPr lang="en-GB" dirty="0"/>
          </a:p>
          <a:p>
            <a:r>
              <a:rPr lang="en-GB" dirty="0" err="1"/>
              <a:t>Sname</a:t>
            </a:r>
            <a:endParaRPr lang="en-GB" dirty="0"/>
          </a:p>
          <a:p>
            <a:r>
              <a:rPr lang="en-GB" dirty="0"/>
              <a:t>Phone</a:t>
            </a:r>
          </a:p>
          <a:p>
            <a:r>
              <a:rPr lang="en-GB" dirty="0"/>
              <a:t>Email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132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22TikhomirV699</dc:creator>
  <cp:lastModifiedBy>22TikhomirV699</cp:lastModifiedBy>
  <cp:revision>1</cp:revision>
  <dcterms:created xsi:type="dcterms:W3CDTF">2023-03-16T12:39:58Z</dcterms:created>
  <dcterms:modified xsi:type="dcterms:W3CDTF">2023-03-23T12:55:36Z</dcterms:modified>
</cp:coreProperties>
</file>