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17-02F3-4578-AC4C-8B3D0BA7EB6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EE89-FFE7-4763-A929-49BAE8C64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6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17-02F3-4578-AC4C-8B3D0BA7EB6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EE89-FFE7-4763-A929-49BAE8C64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82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17-02F3-4578-AC4C-8B3D0BA7EB6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EE89-FFE7-4763-A929-49BAE8C64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7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17-02F3-4578-AC4C-8B3D0BA7EB6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EE89-FFE7-4763-A929-49BAE8C64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38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17-02F3-4578-AC4C-8B3D0BA7EB6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EE89-FFE7-4763-A929-49BAE8C64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7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17-02F3-4578-AC4C-8B3D0BA7EB6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EE89-FFE7-4763-A929-49BAE8C64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27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17-02F3-4578-AC4C-8B3D0BA7EB6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EE89-FFE7-4763-A929-49BAE8C64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3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17-02F3-4578-AC4C-8B3D0BA7EB6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EE89-FFE7-4763-A929-49BAE8C64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17-02F3-4578-AC4C-8B3D0BA7EB6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EE89-FFE7-4763-A929-49BAE8C64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17-02F3-4578-AC4C-8B3D0BA7EB6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EE89-FFE7-4763-A929-49BAE8C64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78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9517-02F3-4578-AC4C-8B3D0BA7EB6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EE89-FFE7-4763-A929-49BAE8C64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39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9517-02F3-4578-AC4C-8B3D0BA7EB6A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EE89-FFE7-4763-A929-49BAE8C64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73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1820" y="655092"/>
            <a:ext cx="97445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/>
              <a:t>Проект для Яндекс лицея по теме: </a:t>
            </a:r>
            <a:br>
              <a:rPr lang="ru-RU" sz="6000" dirty="0" smtClean="0"/>
            </a:br>
            <a:r>
              <a:rPr lang="en-US" sz="6600" dirty="0" err="1" smtClean="0"/>
              <a:t>PyGame</a:t>
            </a:r>
            <a:endParaRPr lang="ru-RU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8693623" y="5404514"/>
            <a:ext cx="284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/>
              <a:t>Выполнили ученики:</a:t>
            </a:r>
            <a:br>
              <a:rPr lang="ru-RU" sz="2000" dirty="0" smtClean="0"/>
            </a:br>
            <a:r>
              <a:rPr lang="ru-RU" sz="2000" dirty="0" smtClean="0"/>
              <a:t>Смирнов Максим</a:t>
            </a:r>
            <a:br>
              <a:rPr lang="ru-RU" sz="2000" dirty="0" smtClean="0"/>
            </a:br>
            <a:r>
              <a:rPr lang="ru-RU" sz="2000" dirty="0" smtClean="0"/>
              <a:t>Тузов Владислав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0675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5212249"/>
            <a:ext cx="1577312" cy="15229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26340" y="177421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Описание реализации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52" y="1192183"/>
            <a:ext cx="4177569" cy="27659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55" y="1192183"/>
            <a:ext cx="2639727" cy="22846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3036" y="3604211"/>
            <a:ext cx="2047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Основные файлы проекта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47423" y="4151489"/>
            <a:ext cx="223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Классы сущностей</a:t>
            </a:r>
            <a:endParaRPr lang="ru-RU" sz="20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777" y="1192183"/>
            <a:ext cx="2577533" cy="34856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76125" y="4804012"/>
            <a:ext cx="2524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Разделение различных ресурсов на подпапки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56252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475" y="327546"/>
            <a:ext cx="545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Возможности для доработки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104" y="1310183"/>
            <a:ext cx="103177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/>
              <a:t>Добавление новых врагов и их возможностей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/>
              <a:t>Возможность выбора между гл. персонажами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/>
              <a:t>Более детальная </a:t>
            </a:r>
            <a:r>
              <a:rPr lang="ru-RU" sz="2800" b="1" dirty="0" err="1" smtClean="0"/>
              <a:t>кастомизация</a:t>
            </a:r>
            <a:r>
              <a:rPr lang="ru-RU" sz="2800" b="1" dirty="0" smtClean="0"/>
              <a:t> игры под себя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/>
              <a:t>Добавление экономики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/>
              <a:t>Добавление различных типов локаций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/>
              <a:t>Добавление оружия ближнего боя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3" y="5584351"/>
            <a:ext cx="1157643" cy="115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2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405" y="464023"/>
            <a:ext cx="5726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Выводы по выполненному проекту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4525" y="1746913"/>
            <a:ext cx="9020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Проект был выполнен с помощью библиотек </a:t>
            </a:r>
            <a:r>
              <a:rPr lang="en-US" sz="2000" dirty="0" err="1" smtClean="0"/>
              <a:t>PyGame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smtClean="0"/>
              <a:t>Pillow</a:t>
            </a:r>
          </a:p>
          <a:p>
            <a:r>
              <a:rPr lang="ru-RU" sz="2000" dirty="0" smtClean="0"/>
              <a:t>В проекте есть место для доработок и модификаций, но не смотря на это</a:t>
            </a:r>
          </a:p>
          <a:p>
            <a:r>
              <a:rPr lang="ru-RU" sz="2000" dirty="0"/>
              <a:t>п</a:t>
            </a:r>
            <a:r>
              <a:rPr lang="ru-RU" sz="2000" dirty="0" smtClean="0"/>
              <a:t>о нашему не скромному мнению реализация задуманной игры получилась на: </a:t>
            </a:r>
            <a:endParaRPr lang="ru-RU" sz="2000" dirty="0"/>
          </a:p>
        </p:txBody>
      </p:sp>
      <p:pic>
        <p:nvPicPr>
          <p:cNvPr id="1026" name="Picture 2" descr="Смайлик-эмодзи 👍 'Большой палец вверх' ВК (ВКонтакте), Инстаграм, Ватсап:  код смайла, значение и расшифров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879" y="1238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131"/>
            <a:ext cx="2019869" cy="20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579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91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пк</cp:lastModifiedBy>
  <cp:revision>6</cp:revision>
  <dcterms:created xsi:type="dcterms:W3CDTF">2021-01-15T13:44:12Z</dcterms:created>
  <dcterms:modified xsi:type="dcterms:W3CDTF">2021-01-15T15:27:04Z</dcterms:modified>
</cp:coreProperties>
</file>