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2" r:id="rId6"/>
    <p:sldId id="263" r:id="rId7"/>
    <p:sldId id="257" r:id="rId8"/>
    <p:sldId id="260" r:id="rId9"/>
    <p:sldId id="264" r:id="rId10"/>
    <p:sldId id="265" r:id="rId11"/>
    <p:sldId id="267" r:id="rId12"/>
    <p:sldId id="269" r:id="rId13"/>
    <p:sldId id="271" r:id="rId14"/>
    <p:sldId id="272" r:id="rId15"/>
    <p:sldId id="273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Ленинградской области</a:t>
            </a:r>
          </a:p>
          <a:p>
            <a:pPr algn="ctr"/>
            <a:r>
              <a:rPr lang="ru-RU" sz="1600" b="1" dirty="0" smtClean="0">
                <a:cs typeface="Times New Roman" panose="02020603050405020304" pitchFamily="18" charset="0"/>
              </a:rPr>
              <a:t>ЛЕНИНГРАДСКИЙ ГОСУДАРСТВЕННЫЙ УНИВЕРСИТЕТ ИМЕНИ А.С. ПУШКИНА</a:t>
            </a:r>
          </a:p>
          <a:p>
            <a:pPr algn="ctr"/>
            <a:endParaRPr lang="ru-RU" sz="1600" dirty="0" smtClean="0">
              <a:cs typeface="Times New Roman" panose="02020603050405020304" pitchFamily="18" charset="0"/>
            </a:endParaRPr>
          </a:p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Институт экономической безопасности </a:t>
            </a:r>
          </a:p>
          <a:p>
            <a:pPr algn="ctr"/>
            <a:endParaRPr lang="ru-RU" sz="1600" dirty="0">
              <a:cs typeface="Times New Roman" panose="02020603050405020304" pitchFamily="18" charset="0"/>
            </a:endParaRPr>
          </a:p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Колледж</a:t>
            </a:r>
          </a:p>
          <a:p>
            <a:pPr algn="ctr"/>
            <a:endParaRPr lang="ru-RU" dirty="0" smtClean="0">
              <a:cs typeface="Times New Roman" panose="02020603050405020304" pitchFamily="18" charset="0"/>
            </a:endParaRPr>
          </a:p>
          <a:p>
            <a:pPr algn="ctr"/>
            <a:endParaRPr lang="ru-RU" dirty="0" smtClean="0"/>
          </a:p>
          <a:p>
            <a:pPr algn="ctr"/>
            <a:r>
              <a:rPr lang="ru-RU" sz="2800" dirty="0" smtClean="0"/>
              <a:t>ОТЧЕТ ПО УЧЕБНОЙ ПРАКТИКЕ</a:t>
            </a:r>
            <a:r>
              <a:rPr lang="en-US" sz="2800" dirty="0" smtClean="0"/>
              <a:t>:</a:t>
            </a:r>
          </a:p>
          <a:p>
            <a:pPr algn="ctr"/>
            <a:r>
              <a:rPr lang="ru-RU" sz="2800" dirty="0"/>
              <a:t>ПМ.02 Разработка, внедрение и адаптация программного обеспечения отраслевой направленности</a:t>
            </a:r>
          </a:p>
          <a:p>
            <a:pPr algn="ctr"/>
            <a:endParaRPr lang="ru-RU" sz="2800" dirty="0"/>
          </a:p>
          <a:p>
            <a:pPr algn="ctr"/>
            <a:endParaRPr lang="ru-RU" sz="2800" dirty="0" smtClean="0"/>
          </a:p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Выполнил</a:t>
            </a:r>
            <a:r>
              <a:rPr lang="en-US" sz="1600" dirty="0" smtClean="0">
                <a:cs typeface="Times New Roman" panose="02020603050405020304" pitchFamily="18" charset="0"/>
              </a:rPr>
              <a:t>:</a:t>
            </a:r>
            <a:r>
              <a:rPr lang="ru-RU" sz="1600" dirty="0" smtClean="0">
                <a:cs typeface="Times New Roman" panose="02020603050405020304" pitchFamily="18" charset="0"/>
              </a:rPr>
              <a:t> Устинов В.Д.</a:t>
            </a:r>
          </a:p>
          <a:p>
            <a:pPr algn="r"/>
            <a:endParaRPr lang="ru-RU" sz="1600" dirty="0">
              <a:cs typeface="Times New Roman" panose="02020603050405020304" pitchFamily="18" charset="0"/>
            </a:endParaRPr>
          </a:p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Руководитель</a:t>
            </a:r>
            <a:r>
              <a:rPr lang="en-US" sz="1600" dirty="0" smtClean="0">
                <a:cs typeface="Times New Roman" panose="02020603050405020304" pitchFamily="18" charset="0"/>
              </a:rPr>
              <a:t>: </a:t>
            </a:r>
            <a:r>
              <a:rPr lang="ru-RU" sz="1600" dirty="0" err="1" smtClean="0">
                <a:cs typeface="Times New Roman" panose="02020603050405020304" pitchFamily="18" charset="0"/>
              </a:rPr>
              <a:t>Пискаев</a:t>
            </a:r>
            <a:r>
              <a:rPr lang="ru-RU" sz="1600" dirty="0" smtClean="0">
                <a:cs typeface="Times New Roman" panose="02020603050405020304" pitchFamily="18" charset="0"/>
              </a:rPr>
              <a:t> Д.Е.</a:t>
            </a:r>
          </a:p>
          <a:p>
            <a:pPr algn="r"/>
            <a:endParaRPr lang="ru-RU" sz="1600" dirty="0">
              <a:cs typeface="Times New Roman" panose="02020603050405020304" pitchFamily="18" charset="0"/>
            </a:endParaRPr>
          </a:p>
          <a:p>
            <a:pPr algn="r"/>
            <a:endParaRPr lang="ru-RU" sz="1600" dirty="0">
              <a:cs typeface="Times New Roman" panose="02020603050405020304" pitchFamily="18" charset="0"/>
            </a:endParaRPr>
          </a:p>
          <a:p>
            <a:pPr algn="r"/>
            <a:endParaRPr lang="ru-RU" sz="1600" dirty="0" smtClean="0">
              <a:cs typeface="Times New Roman" panose="02020603050405020304" pitchFamily="18" charset="0"/>
            </a:endParaRPr>
          </a:p>
          <a:p>
            <a:pPr algn="r"/>
            <a:endParaRPr lang="ru-RU" sz="1600" dirty="0" smtClean="0">
              <a:cs typeface="Times New Roman" panose="02020603050405020304" pitchFamily="18" charset="0"/>
            </a:endParaRPr>
          </a:p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Санкт-Петербург</a:t>
            </a:r>
          </a:p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2022</a:t>
            </a:r>
            <a:endParaRPr lang="ru-RU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7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052736"/>
            <a:ext cx="371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ea typeface="Microsoft JhengHei Light" panose="020B0304030504040204" pitchFamily="34" charset="-120"/>
              </a:rPr>
              <a:t>Итоговый Результат</a:t>
            </a:r>
            <a:endParaRPr lang="ru-RU" sz="2800" dirty="0">
              <a:ea typeface="Microsoft JhengHei Light" panose="020B03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105273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ea typeface="Microsoft JhengHei Light" panose="020B0304030504040204" pitchFamily="34" charset="-120"/>
              </a:rPr>
              <a:t>Макет </a:t>
            </a:r>
            <a:r>
              <a:rPr lang="en-US" sz="2800" dirty="0" err="1" smtClean="0">
                <a:ea typeface="Microsoft JhengHei Light" panose="020B0304030504040204" pitchFamily="34" charset="-120"/>
              </a:rPr>
              <a:t>Figma</a:t>
            </a:r>
            <a:endParaRPr lang="ru-RU" sz="2800" dirty="0">
              <a:ea typeface="Microsoft JhengHei Light" panose="020B0304030504040204" pitchFamily="34" charset="-12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1" y="2276872"/>
            <a:ext cx="499014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76872"/>
            <a:ext cx="4248471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3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052736"/>
            <a:ext cx="371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ea typeface="Microsoft JhengHei Light" panose="020B0304030504040204" pitchFamily="34" charset="-120"/>
              </a:rPr>
              <a:t>Итоговый Результат</a:t>
            </a:r>
            <a:endParaRPr lang="ru-RU" sz="2800" dirty="0">
              <a:ea typeface="Microsoft JhengHei Light" panose="020B03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105273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ea typeface="Microsoft JhengHei Light" panose="020B0304030504040204" pitchFamily="34" charset="-120"/>
              </a:rPr>
              <a:t>Макет </a:t>
            </a:r>
            <a:r>
              <a:rPr lang="en-US" sz="2800" dirty="0" err="1" smtClean="0">
                <a:ea typeface="Microsoft JhengHei Light" panose="020B0304030504040204" pitchFamily="34" charset="-120"/>
              </a:rPr>
              <a:t>Figma</a:t>
            </a:r>
            <a:endParaRPr lang="ru-RU" sz="2800" dirty="0">
              <a:ea typeface="Microsoft JhengHei Light" panose="020B0304030504040204" pitchFamily="34" charset="-12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20888"/>
            <a:ext cx="4104456" cy="19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2" y="2420888"/>
            <a:ext cx="4293130" cy="195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0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052736"/>
            <a:ext cx="371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ea typeface="Microsoft JhengHei Light" panose="020B0304030504040204" pitchFamily="34" charset="-120"/>
              </a:rPr>
              <a:t>Итоговый Результат</a:t>
            </a:r>
            <a:endParaRPr lang="ru-RU" sz="2800" dirty="0">
              <a:ea typeface="Microsoft JhengHei Light" panose="020B03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105273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ea typeface="Microsoft JhengHei Light" panose="020B0304030504040204" pitchFamily="34" charset="-120"/>
              </a:rPr>
              <a:t>Макет </a:t>
            </a:r>
            <a:r>
              <a:rPr lang="en-US" sz="2800" dirty="0" err="1" smtClean="0">
                <a:ea typeface="Microsoft JhengHei Light" panose="020B0304030504040204" pitchFamily="34" charset="-120"/>
              </a:rPr>
              <a:t>Figma</a:t>
            </a:r>
            <a:endParaRPr lang="ru-RU" sz="2800" dirty="0">
              <a:ea typeface="Microsoft JhengHei Light" panose="020B0304030504040204" pitchFamily="34" charset="-12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92949"/>
            <a:ext cx="36099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1" y="2169149"/>
            <a:ext cx="3352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81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052736"/>
            <a:ext cx="371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ea typeface="Microsoft JhengHei Light" panose="020B0304030504040204" pitchFamily="34" charset="-120"/>
              </a:rPr>
              <a:t>Итоговый Результат</a:t>
            </a:r>
            <a:endParaRPr lang="ru-RU" sz="2800" dirty="0">
              <a:ea typeface="Microsoft JhengHei Light" panose="020B03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105273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ea typeface="Microsoft JhengHei Light" panose="020B0304030504040204" pitchFamily="34" charset="-120"/>
              </a:rPr>
              <a:t>Макет </a:t>
            </a:r>
            <a:r>
              <a:rPr lang="en-US" sz="2800" dirty="0" err="1" smtClean="0">
                <a:ea typeface="Microsoft JhengHei Light" panose="020B0304030504040204" pitchFamily="34" charset="-120"/>
              </a:rPr>
              <a:t>Figma</a:t>
            </a:r>
            <a:endParaRPr lang="ru-RU" sz="2800" dirty="0">
              <a:ea typeface="Microsoft JhengHei Light" panose="020B0304030504040204" pitchFamily="34" charset="-12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916832"/>
            <a:ext cx="360045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02556"/>
            <a:ext cx="33623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8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052736"/>
            <a:ext cx="371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ea typeface="Microsoft JhengHei Light" panose="020B0304030504040204" pitchFamily="34" charset="-120"/>
              </a:rPr>
              <a:t>Итоговый Результат</a:t>
            </a:r>
            <a:endParaRPr lang="ru-RU" sz="2800" dirty="0">
              <a:ea typeface="Microsoft JhengHei Light" panose="020B03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105273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ea typeface="Microsoft JhengHei Light" panose="020B0304030504040204" pitchFamily="34" charset="-120"/>
              </a:rPr>
              <a:t>Макет </a:t>
            </a:r>
            <a:r>
              <a:rPr lang="en-US" sz="2800" dirty="0" err="1" smtClean="0">
                <a:ea typeface="Microsoft JhengHei Light" panose="020B0304030504040204" pitchFamily="34" charset="-120"/>
              </a:rPr>
              <a:t>Figma</a:t>
            </a:r>
            <a:endParaRPr lang="ru-RU" sz="2800" dirty="0">
              <a:ea typeface="Microsoft JhengHei Light" panose="020B03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638132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a typeface="Microsoft JhengHei Light" panose="020B0304030504040204" pitchFamily="34" charset="-120"/>
              </a:rPr>
              <a:t>Адрес сайта: </a:t>
            </a:r>
            <a:r>
              <a:rPr lang="ru-RU" dirty="0"/>
              <a:t>http://f0691988.xsph.ru/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55" y="2290722"/>
            <a:ext cx="4369220" cy="1536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39" y="2330175"/>
            <a:ext cx="4038118" cy="147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8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469250"/>
            <a:ext cx="630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Мобильная адаптация сайта на браузере </a:t>
            </a:r>
            <a:r>
              <a:rPr lang="en-US" sz="2400" dirty="0" smtClean="0"/>
              <a:t>Safari</a:t>
            </a:r>
            <a:endParaRPr lang="ru-RU" sz="2400" dirty="0"/>
          </a:p>
        </p:txBody>
      </p:sp>
      <p:pic>
        <p:nvPicPr>
          <p:cNvPr id="5" name="Рисунок 4" descr="C:\Users\ADMIN~1.SPB\AppData\Local\Temp\vmware-admin\VMwareDnD\c12012bf\photo_5327955640368348130_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052736"/>
            <a:ext cx="3253895" cy="5068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875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+mn-lt"/>
                <a:ea typeface="Microsoft JhengHei Light" panose="020B0304030504040204" pitchFamily="34" charset="-120"/>
              </a:rPr>
              <a:t>Спасибо за внимание!</a:t>
            </a:r>
            <a:endParaRPr lang="ru-RU" dirty="0">
              <a:latin typeface="+mn-lt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445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ea typeface="Microsoft JhengHei Light" panose="020B0304030504040204" pitchFamily="34" charset="-120"/>
              </a:rPr>
              <a:t>Размещение на хостинг</a:t>
            </a:r>
            <a:endParaRPr lang="ru-RU" dirty="0">
              <a:latin typeface="+mn-lt"/>
              <a:ea typeface="Microsoft JhengHei Light" panose="020B03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984776" cy="4558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26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ea typeface="Microsoft JhengHei Light" panose="020B0304030504040204" pitchFamily="34" charset="-120"/>
              </a:rPr>
              <a:t>Размещение на </a:t>
            </a:r>
            <a:r>
              <a:rPr lang="en-US" dirty="0" err="1" smtClean="0">
                <a:latin typeface="+mn-lt"/>
                <a:ea typeface="Microsoft JhengHei Light" panose="020B0304030504040204" pitchFamily="34" charset="-120"/>
              </a:rPr>
              <a:t>Git</a:t>
            </a:r>
            <a:r>
              <a:rPr lang="en-US" dirty="0" err="1">
                <a:latin typeface="+mn-lt"/>
                <a:ea typeface="Microsoft JhengHei Light" panose="020B0304030504040204" pitchFamily="34" charset="-120"/>
              </a:rPr>
              <a:t>h</a:t>
            </a:r>
            <a:r>
              <a:rPr lang="en-US" dirty="0" err="1" smtClean="0">
                <a:latin typeface="+mn-lt"/>
                <a:ea typeface="Microsoft JhengHei Light" panose="020B0304030504040204" pitchFamily="34" charset="-120"/>
              </a:rPr>
              <a:t>ub</a:t>
            </a:r>
            <a:endParaRPr lang="ru-RU" dirty="0">
              <a:latin typeface="+mn-lt"/>
              <a:ea typeface="Microsoft JhengHei Light" panose="020B03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68952"/>
            <a:ext cx="790733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8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5297"/>
            <a:ext cx="8229600" cy="1143000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+mn-lt"/>
                <a:ea typeface="Microsoft JhengHei Light" panose="020B0304030504040204" pitchFamily="34" charset="-120"/>
              </a:rPr>
              <a:t>Макет</a:t>
            </a:r>
            <a:r>
              <a:rPr lang="ru-RU" sz="2400" dirty="0" smtClean="0">
                <a:latin typeface="Bahnschrift Light SemiCondensed" pitchFamily="34" charset="0"/>
                <a:ea typeface="Microsoft JhengHei Light" panose="020B0304030504040204" pitchFamily="34" charset="-120"/>
              </a:rPr>
              <a:t> </a:t>
            </a:r>
            <a:r>
              <a:rPr lang="en-US" sz="2400" dirty="0" err="1" smtClean="0">
                <a:latin typeface="Bahnschrift Light SemiCondensed" pitchFamily="34" charset="0"/>
                <a:ea typeface="Microsoft JhengHei Light" panose="020B0304030504040204" pitchFamily="34" charset="-120"/>
              </a:rPr>
              <a:t>Figma</a:t>
            </a:r>
            <a:endParaRPr lang="ru-RU" sz="2400" dirty="0">
              <a:latin typeface="Bahnschrift Light SemiCondensed" pitchFamily="34" charset="0"/>
              <a:ea typeface="Microsoft JhengHei Light" panose="020B03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288" y="908720"/>
            <a:ext cx="2804348" cy="546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0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04800"/>
            <a:ext cx="3581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5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6" y="548680"/>
            <a:ext cx="6601012" cy="505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4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84125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ea typeface="Microsoft JhengHei Light" panose="020B0304030504040204" pitchFamily="34" charset="-120"/>
              </a:rPr>
              <a:t>Итоговый Результат</a:t>
            </a:r>
            <a:endParaRPr lang="ru-RU" sz="2800" dirty="0">
              <a:ea typeface="Microsoft JhengHei Light" panose="020B03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2160" y="484125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ea typeface="Microsoft JhengHei Light" panose="020B0304030504040204" pitchFamily="34" charset="-120"/>
              </a:rPr>
              <a:t>Макет </a:t>
            </a:r>
            <a:r>
              <a:rPr lang="en-US" sz="2800" dirty="0" err="1" smtClean="0">
                <a:ea typeface="Microsoft JhengHei Light" panose="020B0304030504040204" pitchFamily="34" charset="-120"/>
              </a:rPr>
              <a:t>Figma</a:t>
            </a:r>
            <a:endParaRPr lang="ru-RU" sz="2800" dirty="0">
              <a:ea typeface="Microsoft JhengHei Light" panose="020B0304030504040204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2" y="1196752"/>
            <a:ext cx="4293114" cy="2561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870" y="1196752"/>
            <a:ext cx="4238997" cy="2561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9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836712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ea typeface="Microsoft JhengHei Light" panose="020B0304030504040204" pitchFamily="34" charset="-120"/>
              </a:rPr>
              <a:t>Итоговый Результат</a:t>
            </a:r>
            <a:endParaRPr lang="ru-RU" sz="2800" dirty="0">
              <a:ea typeface="Microsoft JhengHei Light" panose="020B03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3624" y="82895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ea typeface="Microsoft JhengHei Light" panose="020B0304030504040204" pitchFamily="34" charset="-120"/>
              </a:rPr>
              <a:t>Макет </a:t>
            </a:r>
            <a:r>
              <a:rPr lang="en-US" sz="2800" dirty="0" err="1" smtClean="0">
                <a:ea typeface="Microsoft JhengHei Light" panose="020B0304030504040204" pitchFamily="34" charset="-120"/>
              </a:rPr>
              <a:t>Figma</a:t>
            </a:r>
            <a:endParaRPr lang="ru-RU" sz="2800" dirty="0">
              <a:ea typeface="Microsoft JhengHei Light" panose="020B0304030504040204" pitchFamily="34" charset="-12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4896544" cy="3291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721" y="2060848"/>
            <a:ext cx="4868020" cy="3291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69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582" y="294070"/>
            <a:ext cx="371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ea typeface="Microsoft JhengHei Light" panose="020B0304030504040204" pitchFamily="34" charset="-120"/>
              </a:rPr>
              <a:t>Итоговый Результат</a:t>
            </a:r>
            <a:endParaRPr lang="ru-RU" sz="2800" dirty="0">
              <a:ea typeface="Microsoft JhengHei Light" panose="020B03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29407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ea typeface="Microsoft JhengHei Light" panose="020B0304030504040204" pitchFamily="34" charset="-120"/>
              </a:rPr>
              <a:t>Макет </a:t>
            </a:r>
            <a:r>
              <a:rPr lang="en-US" sz="2800" dirty="0" err="1" smtClean="0">
                <a:ea typeface="Microsoft JhengHei Light" panose="020B0304030504040204" pitchFamily="34" charset="-120"/>
              </a:rPr>
              <a:t>Figma</a:t>
            </a:r>
            <a:endParaRPr lang="ru-RU" sz="2800" dirty="0">
              <a:ea typeface="Microsoft JhengHei Light" panose="020B0304030504040204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48880"/>
            <a:ext cx="442798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48880"/>
            <a:ext cx="442798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8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103</Words>
  <Application>Microsoft Office PowerPoint</Application>
  <PresentationFormat>Экран (4:3)</PresentationFormat>
  <Paragraphs>44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Размещение на хостинг</vt:lpstr>
      <vt:lpstr>Размещение на Github</vt:lpstr>
      <vt:lpstr>Макет Figma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admin_auditory</dc:creator>
  <cp:lastModifiedBy>admin_auditory</cp:lastModifiedBy>
  <cp:revision>14</cp:revision>
  <dcterms:created xsi:type="dcterms:W3CDTF">2022-06-20T07:35:32Z</dcterms:created>
  <dcterms:modified xsi:type="dcterms:W3CDTF">2022-06-30T11:27:43Z</dcterms:modified>
</cp:coreProperties>
</file>