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57" r:id="rId8"/>
    <p:sldId id="260" r:id="rId9"/>
    <p:sldId id="264" r:id="rId10"/>
    <p:sldId id="265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71" d="100"/>
          <a:sy n="71" d="100"/>
        </p:scale>
        <p:origin x="-12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0684473.xsph.r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Ленинградской области</a:t>
            </a:r>
          </a:p>
          <a:p>
            <a:pPr algn="ctr"/>
            <a:r>
              <a:rPr lang="ru-RU" sz="1600" b="1" dirty="0" smtClean="0">
                <a:latin typeface="Bahnschrift Light SemiCondensed" pitchFamily="34" charset="0"/>
                <a:cs typeface="Times New Roman" panose="02020603050405020304" pitchFamily="18" charset="0"/>
              </a:rPr>
              <a:t>ЛЕНИНГРАДСКИЙ ГОСУДАРСТВЕННЫЙ УНИВЕРСИТЕТ ИМЕНИ А.С. ПУШКИНА</a:t>
            </a:r>
          </a:p>
          <a:p>
            <a:pPr algn="ctr"/>
            <a:endParaRPr lang="ru-RU" sz="1600" dirty="0" smtClean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Институт экономической безопасности </a:t>
            </a:r>
          </a:p>
          <a:p>
            <a:pPr algn="ctr"/>
            <a:endParaRPr lang="ru-RU" sz="1600" dirty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Колледж</a:t>
            </a:r>
          </a:p>
          <a:p>
            <a:pPr algn="ctr"/>
            <a:endParaRPr lang="ru-RU" dirty="0" smtClean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Bahnschrift Light SemiCondensed" pitchFamily="34" charset="0"/>
            </a:endParaRPr>
          </a:p>
          <a:p>
            <a:pPr algn="ctr"/>
            <a:r>
              <a:rPr lang="ru-RU" sz="2800" dirty="0" smtClean="0">
                <a:latin typeface="Bahnschrift Light SemiCondensed" pitchFamily="34" charset="0"/>
              </a:rPr>
              <a:t>ОТЧЕТ ПО УЧЕБНОЙ </a:t>
            </a:r>
            <a:r>
              <a:rPr lang="ru-RU" sz="2800" dirty="0" smtClean="0">
                <a:latin typeface="Bahnschrift Light SemiCondensed" pitchFamily="34" charset="0"/>
              </a:rPr>
              <a:t>ПРАКТИКЕ</a:t>
            </a:r>
            <a:r>
              <a:rPr lang="en-US" sz="2800" dirty="0" smtClean="0">
                <a:latin typeface="Bahnschrift Light SemiCondensed" pitchFamily="34" charset="0"/>
              </a:rPr>
              <a:t>:</a:t>
            </a:r>
            <a:endParaRPr lang="en-US" sz="2800" dirty="0" smtClean="0">
              <a:latin typeface="Bahnschrift Light SemiCondensed" pitchFamily="34" charset="0"/>
            </a:endParaRPr>
          </a:p>
          <a:p>
            <a:pPr algn="ctr"/>
            <a:r>
              <a:rPr lang="ru-RU" sz="2800" dirty="0">
                <a:latin typeface="Bahnschrift Light SemiCondensed" pitchFamily="34" charset="0"/>
              </a:rPr>
              <a:t>ПМ.02 Разработка, внедрение и адаптация программного обеспечения отраслевой направленности</a:t>
            </a:r>
          </a:p>
          <a:p>
            <a:pPr algn="ctr"/>
            <a:endParaRPr lang="ru-RU" sz="2800" dirty="0">
              <a:latin typeface="Bahnschrift Light SemiCondensed" pitchFamily="34" charset="0"/>
            </a:endParaRPr>
          </a:p>
          <a:p>
            <a:pPr algn="ctr"/>
            <a:endParaRPr lang="ru-RU" sz="2800" dirty="0" smtClean="0">
              <a:latin typeface="Bahnschrift Light SemiCondensed" pitchFamily="34" charset="0"/>
            </a:endParaRPr>
          </a:p>
          <a:p>
            <a:pPr algn="r"/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Выполнил</a:t>
            </a:r>
            <a:r>
              <a:rPr lang="en-US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Устинов В.Д</a:t>
            </a:r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 err="1" smtClean="0">
                <a:latin typeface="Bahnschrift Light SemiCondensed" pitchFamily="34" charset="0"/>
                <a:cs typeface="Times New Roman" panose="02020603050405020304" pitchFamily="18" charset="0"/>
              </a:rPr>
              <a:t>Пискаев</a:t>
            </a:r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 Д.Е.</a:t>
            </a:r>
          </a:p>
          <a:p>
            <a:pPr algn="r"/>
            <a:endParaRPr lang="ru-RU" sz="1600" dirty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latin typeface="Bahnschrift Light SemiCondensed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1600" dirty="0" smtClean="0">
                <a:latin typeface="Bahnschrift Light SemiCondensed" pitchFamily="34" charset="0"/>
                <a:cs typeface="Times New Roman" panose="02020603050405020304" pitchFamily="18" charset="0"/>
              </a:rPr>
              <a:t>2022</a:t>
            </a:r>
            <a:endParaRPr lang="ru-RU" sz="1600" dirty="0">
              <a:latin typeface="Bahnschrift Light SemiCondense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0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638132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SemiCondensed" pitchFamily="34" charset="0"/>
                <a:ea typeface="Microsoft JhengHei Light" panose="020B0304030504040204" pitchFamily="34" charset="-120"/>
              </a:rPr>
              <a:t>Адрес сайта: </a:t>
            </a:r>
            <a:r>
              <a:rPr lang="ru-RU" u="sng" dirty="0">
                <a:latin typeface="Bahnschrift Light SemiCondensed" pitchFamily="34" charset="0"/>
                <a:ea typeface="Microsoft JhengHei Light" panose="020B0304030504040204" pitchFamily="34" charset="-120"/>
                <a:hlinkClick r:id="rId2"/>
              </a:rPr>
              <a:t>http://f0684473.xsph.ru/</a:t>
            </a:r>
            <a:endParaRPr lang="ru-RU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  <a:p>
            <a:endParaRPr lang="ru-RU" dirty="0">
              <a:latin typeface="Bahnschrift Ligh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Спасибо за внимание</a:t>
            </a:r>
            <a:endParaRPr lang="ru-RU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45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Размещение на хостинг</a:t>
            </a:r>
            <a:endParaRPr lang="ru-RU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6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Размещение на </a:t>
            </a:r>
            <a:r>
              <a:rPr lang="en-US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Git</a:t>
            </a:r>
            <a:r>
              <a:rPr lang="en-US" dirty="0" err="1">
                <a:latin typeface="Bahnschrift Light SemiCondensed" pitchFamily="34" charset="0"/>
                <a:ea typeface="Microsoft JhengHei Light" panose="020B0304030504040204" pitchFamily="34" charset="-120"/>
              </a:rPr>
              <a:t>h</a:t>
            </a:r>
            <a:r>
              <a:rPr lang="en-US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ub</a:t>
            </a:r>
            <a:endParaRPr lang="ru-RU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78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297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Макет </a:t>
            </a:r>
            <a:r>
              <a:rPr lang="en-US" sz="2400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Figma</a:t>
            </a:r>
            <a:endParaRPr lang="ru-RU" sz="24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0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5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4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4573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745735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59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83671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3624" y="82895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6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582" y="294070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29407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Light SemiCondensed" pitchFamily="34" charset="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Bahnschrift Light SemiCondensed" pitchFamily="34" charset="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Bahnschrift Light SemiCondensed" pitchFamily="34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8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88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Размещение на хостинг</vt:lpstr>
      <vt:lpstr>Размещение на Github</vt:lpstr>
      <vt:lpstr>Макет Figma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admin_auditory</dc:creator>
  <cp:lastModifiedBy>admin_auditory</cp:lastModifiedBy>
  <cp:revision>10</cp:revision>
  <dcterms:created xsi:type="dcterms:W3CDTF">2022-06-20T07:35:32Z</dcterms:created>
  <dcterms:modified xsi:type="dcterms:W3CDTF">2022-06-30T09:49:02Z</dcterms:modified>
</cp:coreProperties>
</file>