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57" r:id="rId8"/>
    <p:sldId id="260" r:id="rId9"/>
    <p:sldId id="264" r:id="rId10"/>
    <p:sldId id="265" r:id="rId11"/>
    <p:sldId id="267" r:id="rId12"/>
    <p:sldId id="269" r:id="rId13"/>
    <p:sldId id="270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94713" autoAdjust="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20.06.2022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0684473.xsph.ru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8640"/>
            <a:ext cx="91440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 автономное образовательное учреждение высшего образования</a:t>
            </a:r>
          </a:p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Ленинградской области</a:t>
            </a:r>
          </a:p>
          <a:p>
            <a:pPr algn="ctr"/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ЛЕНИНГРАДСКИЙ ГОСУДАРСТВЕННЫЙ УНИВЕРСИТЕТ ИМЕНИ А.С. ПУШКИНА</a:t>
            </a:r>
          </a:p>
          <a:p>
            <a:pPr algn="ctr"/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экономической безопасности </a:t>
            </a:r>
          </a:p>
          <a:p>
            <a:pPr algn="ctr"/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Колледж</a:t>
            </a:r>
          </a:p>
          <a:p>
            <a:pPr algn="ctr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dirty="0" smtClean="0"/>
          </a:p>
          <a:p>
            <a:pPr algn="ctr"/>
            <a:r>
              <a:rPr lang="ru-RU" sz="2800" dirty="0" smtClean="0"/>
              <a:t>ОТЧЕТ ПО УЧЕБНОЙ ПРАКТИКИ</a:t>
            </a:r>
            <a:r>
              <a:rPr lang="en-US" sz="2800" dirty="0" smtClean="0"/>
              <a:t>:</a:t>
            </a:r>
          </a:p>
          <a:p>
            <a:pPr algn="ctr"/>
            <a:r>
              <a:rPr lang="ru-RU" sz="2800" dirty="0"/>
              <a:t>ПМ.02 Разработка, внедрение и адаптация программного обеспечения отраслевой направленности</a:t>
            </a:r>
          </a:p>
          <a:p>
            <a:pPr algn="ctr"/>
            <a:endParaRPr lang="ru-RU" sz="2800" dirty="0"/>
          </a:p>
          <a:p>
            <a:pPr algn="ctr"/>
            <a:endParaRPr lang="ru-RU" sz="2800" dirty="0" smtClean="0"/>
          </a:p>
          <a:p>
            <a:pPr algn="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Сидоров Д.С.</a:t>
            </a:r>
          </a:p>
          <a:p>
            <a:pPr algn="r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Пискаев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Д.Е.</a:t>
            </a:r>
          </a:p>
          <a:p>
            <a:pPr algn="r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Санкт-Петербург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74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052736"/>
            <a:ext cx="3714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Итоговый Результат</a:t>
            </a:r>
            <a:endParaRPr lang="ru-RU" sz="28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80112" y="1052736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Макет </a:t>
            </a:r>
            <a:r>
              <a:rPr lang="en-US" sz="2800" dirty="0" err="1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Figma</a:t>
            </a:r>
            <a:endParaRPr lang="ru-RU" sz="28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6" name="Picture 2" descr="C:\Users\admin.SPBSEUVF\Desktop\CoffeeStyl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2" t="59803" r="14192" b="32667"/>
          <a:stretch/>
        </p:blipFill>
        <p:spPr bwMode="auto">
          <a:xfrm>
            <a:off x="4365969" y="1625670"/>
            <a:ext cx="4788024" cy="251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88" y="1576821"/>
            <a:ext cx="4536504" cy="280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34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052736"/>
            <a:ext cx="3714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Итоговый Результат</a:t>
            </a:r>
            <a:endParaRPr lang="ru-RU" sz="28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80112" y="1052736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Макет </a:t>
            </a:r>
            <a:r>
              <a:rPr lang="en-US" sz="2800" dirty="0" err="1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Figma</a:t>
            </a:r>
            <a:endParaRPr lang="ru-RU" sz="28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6" name="Picture 2" descr="C:\Users\admin.SPBSEUVF\Desktop\CoffeeStyl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9" t="75395" r="14193" b="13104"/>
          <a:stretch/>
        </p:blipFill>
        <p:spPr bwMode="auto">
          <a:xfrm>
            <a:off x="4527501" y="1628800"/>
            <a:ext cx="4616499" cy="384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259" y="1628800"/>
            <a:ext cx="4556760" cy="372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03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052736"/>
            <a:ext cx="3714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Итоговый Результат</a:t>
            </a:r>
            <a:endParaRPr lang="ru-RU" sz="28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80112" y="1052736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Макет </a:t>
            </a:r>
            <a:r>
              <a:rPr lang="en-US" sz="2800" dirty="0" err="1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Figma</a:t>
            </a:r>
            <a:endParaRPr lang="ru-RU" sz="28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6" name="Picture 2" descr="C:\Users\admin.SPBSEUVF\Desktop\CoffeeStyl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" t="88276" r="601" b="223"/>
          <a:stretch/>
        </p:blipFill>
        <p:spPr bwMode="auto">
          <a:xfrm>
            <a:off x="4526662" y="2132856"/>
            <a:ext cx="4461623" cy="259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58" y="2320616"/>
            <a:ext cx="4176464" cy="2543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7544" y="6381328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Адрес сайта: </a:t>
            </a:r>
            <a:r>
              <a:rPr lang="ru-RU" u="sng" dirty="0">
                <a:latin typeface="Microsoft JhengHei Light" panose="020B0304030504040204" pitchFamily="34" charset="-120"/>
                <a:ea typeface="Microsoft JhengHei Light" panose="020B0304030504040204" pitchFamily="34" charset="-120"/>
                <a:hlinkClick r:id="rId4"/>
              </a:rPr>
              <a:t>http://f0684473.xsph.ru/</a:t>
            </a:r>
            <a:endParaRPr lang="ru-RU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581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/>
          <a:lstStyle/>
          <a:p>
            <a:r>
              <a:rPr lang="ru-RU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Спасибо за внимание</a:t>
            </a:r>
            <a:endParaRPr lang="ru-RU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64454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Размещение на </a:t>
            </a:r>
            <a:r>
              <a:rPr lang="en-US" dirty="0" err="1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Git</a:t>
            </a:r>
            <a:r>
              <a:rPr lang="en-US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h</a:t>
            </a:r>
            <a:r>
              <a:rPr lang="en-US" dirty="0" err="1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ub</a:t>
            </a:r>
            <a:endParaRPr lang="ru-RU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93" y="1772816"/>
            <a:ext cx="8712968" cy="379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83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Размещение на хостинг</a:t>
            </a:r>
            <a:endParaRPr lang="ru-RU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646278"/>
            <a:ext cx="7704856" cy="458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66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5297"/>
            <a:ext cx="8229600" cy="1143000"/>
          </a:xfrm>
        </p:spPr>
        <p:txBody>
          <a:bodyPr>
            <a:normAutofit/>
          </a:bodyPr>
          <a:lstStyle/>
          <a:p>
            <a:r>
              <a:rPr lang="ru-RU" sz="2400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Макет </a:t>
            </a:r>
            <a:r>
              <a:rPr lang="en-US" sz="2400" dirty="0" err="1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Figma</a:t>
            </a:r>
            <a:endParaRPr lang="ru-RU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4" name="Picture 2" descr="C:\Users\admin.SPBSEUVF\Desktop\CoffeeSty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764704"/>
            <a:ext cx="4204595" cy="18506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05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C:\Users\admin.SPBSEUVF\Desktop\CoffeeSty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836" y="-5355976"/>
            <a:ext cx="4204595" cy="18506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54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2" descr="C:\Users\admin.SPBSEUVF\Desktop\CoffeeSty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769" y="-12124728"/>
            <a:ext cx="4204595" cy="18506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46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745735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Итоговый Результат</a:t>
            </a:r>
            <a:endParaRPr lang="ru-RU" sz="28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12160" y="745735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Макет </a:t>
            </a:r>
            <a:r>
              <a:rPr lang="en-US" sz="2800" dirty="0" err="1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Figma</a:t>
            </a:r>
            <a:endParaRPr lang="ru-RU" sz="28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438" y="1415725"/>
            <a:ext cx="4504092" cy="3240360"/>
          </a:xfrm>
          <a:prstGeom prst="rect">
            <a:avLst/>
          </a:prstGeom>
        </p:spPr>
      </p:pic>
      <p:pic>
        <p:nvPicPr>
          <p:cNvPr id="7" name="Picture 2" descr="C:\Users\admin.SPBSEUVF\Desktop\CoffeeStyle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628"/>
          <a:stretch/>
        </p:blipFill>
        <p:spPr bwMode="auto">
          <a:xfrm>
            <a:off x="4351876" y="1407011"/>
            <a:ext cx="4792124" cy="345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92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836712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Итоговый Результат</a:t>
            </a:r>
            <a:endParaRPr lang="ru-RU" sz="28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3624" y="828958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Макет </a:t>
            </a:r>
            <a:r>
              <a:rPr lang="en-US" sz="2800" dirty="0" err="1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Figma</a:t>
            </a:r>
            <a:endParaRPr lang="ru-RU" sz="28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800"/>
            <a:ext cx="4268756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C:\Users\admin.SPBSEUVF\Desktop\CoffeeStyle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9" t="16769" r="6024" b="69534"/>
          <a:stretch/>
        </p:blipFill>
        <p:spPr bwMode="auto">
          <a:xfrm>
            <a:off x="4268756" y="1628800"/>
            <a:ext cx="5312855" cy="360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69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582" y="294070"/>
            <a:ext cx="3714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Итоговый Результат</a:t>
            </a:r>
            <a:endParaRPr lang="ru-RU" sz="28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52120" y="294070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Макет </a:t>
            </a:r>
            <a:r>
              <a:rPr lang="en-US" sz="2800" dirty="0" err="1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Figma</a:t>
            </a:r>
            <a:endParaRPr lang="ru-RU" sz="28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6" name="Picture 2" descr="C:\Users\admin.SPBSEUVF\Desktop\CoffeeStyl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82" t="30617" r="12901" b="41222"/>
          <a:stretch/>
        </p:blipFill>
        <p:spPr bwMode="auto">
          <a:xfrm>
            <a:off x="4932040" y="902364"/>
            <a:ext cx="3355405" cy="5807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98" y="902364"/>
            <a:ext cx="3096344" cy="551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182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88</Words>
  <Application>Microsoft Office PowerPoint</Application>
  <PresentationFormat>Экран (4:3)</PresentationFormat>
  <Paragraphs>40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Презентация PowerPoint</vt:lpstr>
      <vt:lpstr>Размещение на Github</vt:lpstr>
      <vt:lpstr>Размещение на хостинг</vt:lpstr>
      <vt:lpstr>Макет Figma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admin_auditory</dc:creator>
  <cp:lastModifiedBy>admin_auditory</cp:lastModifiedBy>
  <cp:revision>9</cp:revision>
  <dcterms:created xsi:type="dcterms:W3CDTF">2022-06-20T07:35:32Z</dcterms:created>
  <dcterms:modified xsi:type="dcterms:W3CDTF">2022-06-20T08:49:18Z</dcterms:modified>
</cp:coreProperties>
</file>