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9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D38A6-E4FC-C247-9E1C-257F19EAC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C37E39-6E92-7B48-8DE6-8C6BAC049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68C584-6009-B546-9A5D-B24460C2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C6B-CDB5-A84D-804E-35196877CC12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625ED8-BCBE-F246-88BA-3FD7D006A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CB6C2D-A73D-014C-BD93-C91D6436E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16C7-728D-B848-9F27-154D34F678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06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19D88-A26A-7E4B-BE1A-40DD9B69B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96C6AB-0240-C541-8607-70B691610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3796E1-9083-1140-8509-838FF824A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C6B-CDB5-A84D-804E-35196877CC12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88069C-1BFA-6945-AFC0-58D58CE31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DE94BA-EDA8-1544-91C4-8417F910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16C7-728D-B848-9F27-154D34F678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47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87D5A5F-6621-9244-8E36-FA8601563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7E96DA-BE1A-7F46-9937-43C4F97D2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93FF2D-7CFF-9449-A63F-08D2623E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C6B-CDB5-A84D-804E-35196877CC12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135E29-AB73-BF4C-BA3D-7F928FA8F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8443E6-9D93-4749-9985-DCD829B2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16C7-728D-B848-9F27-154D34F678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40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5B33CB-4A2D-734E-BF01-3B170E5B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FB4A95-37BB-914D-B113-923F974CC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BDA9CB-59D6-1641-88E8-BA11C9E57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C6B-CDB5-A84D-804E-35196877CC12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8CC90E-4FC9-C74F-9C00-EFC8028D2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FCB31B-1705-FE42-B078-D0413CB6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16C7-728D-B848-9F27-154D34F678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12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67E90-7432-9D44-9706-E00E98A96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490C9D-B8D3-504D-BB69-9B7DAD9C1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C86136-6A33-8649-A34F-B2C04B3E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C6B-CDB5-A84D-804E-35196877CC12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FC1FDE-93CE-3D43-BF71-49CB4BB78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60CF37-403B-1D40-BAC3-47EF43B0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16C7-728D-B848-9F27-154D34F678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82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734BD-7D83-9B43-A1F8-A77A3C13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94583B-DBC9-EF4E-9B80-FEE2D3C63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9DC0BD7-5B2A-A045-8198-D0A94C583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9D5DEF-9EDE-9448-888C-67F7049B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C6B-CDB5-A84D-804E-35196877CC12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E8449D-5985-2C45-AA25-96F76D69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287F23-1601-D745-9845-1EFE9019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16C7-728D-B848-9F27-154D34F678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31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806C0-D03C-8946-A8D5-3E0DC17C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9B1BB7-93B6-8042-BEFB-F2DBBBF18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FD48BC-5E02-E14A-9FDE-5A0BAAA37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756B435-ECA3-E146-88AB-06F728FF6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8271AE-9F29-FF4C-9E8A-F0CADBA6E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902828B-A2B1-0E4F-AB22-CA46C7EB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C6B-CDB5-A84D-804E-35196877CC12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DAC9D37-AE6E-DA47-98B2-83BB6AD0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086EDEF-57E3-BD40-BB1D-F9A8D63A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16C7-728D-B848-9F27-154D34F678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42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7E79E-A6F4-DE46-A1E6-C058C97E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107FBA9-629D-B845-BDFC-BFB3CE8A1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C6B-CDB5-A84D-804E-35196877CC12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CDA0AA3-457F-A349-9C65-ED261B98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E73291-EE3A-404C-9DFD-4CC177FA0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16C7-728D-B848-9F27-154D34F678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04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3D5F734-7735-6140-8A38-B6DC3F758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C6B-CDB5-A84D-804E-35196877CC12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B29B03-E935-524C-8C1F-98CAAB90F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336E5B-BA93-684E-B61F-21F90B773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16C7-728D-B848-9F27-154D34F678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02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8D60A6-D8B3-C744-8853-4C8FBF289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5C7065-B06B-1047-84D4-AE93DEF18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FBE44B-A967-274A-98D4-511552A83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5034E5-8E2E-2946-AA27-CD4B9F046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C6B-CDB5-A84D-804E-35196877CC12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9518FD-F43D-A041-AC53-D70C3E3A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762541-4096-3F49-9F9A-F8EDA9F2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16C7-728D-B848-9F27-154D34F678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97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8AC115-69DE-784D-BA97-53BABE63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1B4A64B-44E0-EB44-A8C5-693737E23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234DC0-69D5-5B40-808B-F04854B2C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2B8C6C-1611-9E47-84F8-6C0550087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6C6B-CDB5-A84D-804E-35196877CC12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95D434-973A-8344-8AF4-02AB816D7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52BB03-F22E-E747-8956-D8B68A8F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16C7-728D-B848-9F27-154D34F678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70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8A9F3-F58C-264C-81C2-F7E0D44FF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55387D-CE15-1641-9EC6-26EAEFDAC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F5606D-CCBA-9545-9415-D2528DC50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D6C6B-CDB5-A84D-804E-35196877CC12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DDFD3F-989F-964F-9278-87079B075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DB1969-5B0D-5B4B-AFFA-4E638854C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516C7-728D-B848-9F27-154D34F678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43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4A54DD-34B5-F04A-90DB-1A1CD6EE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visualization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52A47B-D0E5-6146-AB28-77247A5E10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CNN articles 2013-2022</a:t>
            </a:r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61D09BD-79CA-B04F-9FAA-1FE2EAFCE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597" y="95114"/>
            <a:ext cx="3255840" cy="1631021"/>
          </a:xfrm>
          <a:prstGeom prst="rect">
            <a:avLst/>
          </a:prstGeom>
        </p:spPr>
      </p:pic>
      <p:pic>
        <p:nvPicPr>
          <p:cNvPr id="17" name="Рисунок 16" descr="База данных">
            <a:extLst>
              <a:ext uri="{FF2B5EF4-FFF2-40B4-BE49-F238E27FC236}">
                <a16:creationId xmlns:a16="http://schemas.microsoft.com/office/drawing/2014/main" id="{2557BF84-575B-CC44-A204-A270763EC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419861"/>
            <a:ext cx="1214438" cy="121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A70F7-F8FF-8445-921B-AF6924955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Raw data</a:t>
            </a:r>
            <a:endParaRPr lang="ru-RU" sz="40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B5C6DF-8823-044B-AFEA-4553151F2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endParaRPr lang="en-US" sz="2400" b="0" i="0" dirty="0">
              <a:solidFill>
                <a:srgbClr val="3C4043"/>
              </a:solidFill>
              <a:effectLst/>
            </a:endParaRPr>
          </a:p>
          <a:p>
            <a:pPr algn="ctr"/>
            <a:r>
              <a:rPr lang="en-US" sz="2400" b="0" i="0" dirty="0">
                <a:solidFill>
                  <a:srgbClr val="3C4043"/>
                </a:solidFill>
                <a:effectLst/>
              </a:rPr>
              <a:t>This dataset contains all CNN</a:t>
            </a:r>
          </a:p>
          <a:p>
            <a:pPr algn="ctr"/>
            <a:r>
              <a:rPr lang="en-US" sz="2400" dirty="0">
                <a:solidFill>
                  <a:srgbClr val="3C4043"/>
                </a:solidFill>
              </a:rPr>
              <a:t>articles from 2019 to 2022</a:t>
            </a:r>
            <a:endParaRPr lang="ru-RU" sz="2400" dirty="0"/>
          </a:p>
        </p:txBody>
      </p:sp>
      <p:pic>
        <p:nvPicPr>
          <p:cNvPr id="11" name="Рисунок 10" descr="Швабра и ведро">
            <a:extLst>
              <a:ext uri="{FF2B5EF4-FFF2-40B4-BE49-F238E27FC236}">
                <a16:creationId xmlns:a16="http://schemas.microsoft.com/office/drawing/2014/main" id="{D861F8D3-F2C5-2541-AA1B-050547EB9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762" y="5339556"/>
            <a:ext cx="1171575" cy="1171575"/>
          </a:xfrm>
          <a:prstGeom prst="rect">
            <a:avLst/>
          </a:prstGeom>
        </p:spPr>
      </p:pic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834B9082-F9D5-144C-B969-D0FBFE0CE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76835" y="1712515"/>
            <a:ext cx="5975377" cy="343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8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31C267-9BEF-6947-8A91-B5CEC238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Duplicates and missing data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ACF732-36D0-824A-9293-1C4708AC9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cleaning and type change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28E29C-9B27-3448-B6A9-D5C9C9B2F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400" dirty="0"/>
              <a:t>Dataset contains 5232 duplicates and 0 null cells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A49235-E9FD-1C45-AD1B-D3DA93C9F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288" y="1582737"/>
            <a:ext cx="5588000" cy="3683000"/>
          </a:xfrm>
          <a:prstGeom prst="rect">
            <a:avLst/>
          </a:prstGeom>
        </p:spPr>
      </p:pic>
      <p:pic>
        <p:nvPicPr>
          <p:cNvPr id="6" name="Рисунок 5" descr="Швабра и ведро">
            <a:extLst>
              <a:ext uri="{FF2B5EF4-FFF2-40B4-BE49-F238E27FC236}">
                <a16:creationId xmlns:a16="http://schemas.microsoft.com/office/drawing/2014/main" id="{2196DC65-4EDC-064C-BC7E-D5AF04F5A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762" y="5339556"/>
            <a:ext cx="11715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3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88036-0A31-F84A-BB59-39B097E4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26EAF0-CADF-1B43-A623-58EC0495D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categories of CNN </a:t>
            </a:r>
          </a:p>
          <a:p>
            <a:pPr marL="0" indent="0">
              <a:buNone/>
            </a:pPr>
            <a:r>
              <a:rPr lang="en-US" dirty="0"/>
              <a:t>               articles</a:t>
            </a:r>
            <a:endParaRPr lang="ru-RU" dirty="0"/>
          </a:p>
        </p:txBody>
      </p:sp>
      <p:pic>
        <p:nvPicPr>
          <p:cNvPr id="9" name="Рисунок 8" descr="Презентация с линейчатой диаграммой">
            <a:extLst>
              <a:ext uri="{FF2B5EF4-FFF2-40B4-BE49-F238E27FC236}">
                <a16:creationId xmlns:a16="http://schemas.microsoft.com/office/drawing/2014/main" id="{DFCC2DDA-E8E0-4449-9CD2-D72D46100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999" y="5291969"/>
            <a:ext cx="1325563" cy="132556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9CFC84-89B0-E445-9C70-10B7B5FA8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133" y="1027906"/>
            <a:ext cx="6872868" cy="458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9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3B347-9924-6F41-9612-277743CC0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99734C-BFEB-7A4C-A976-0DF9B36B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of content chart</a:t>
            </a:r>
            <a:br>
              <a:rPr lang="en-US" dirty="0"/>
            </a:br>
            <a:r>
              <a:rPr lang="en-US" dirty="0"/>
              <a:t>(top 10 sections)</a:t>
            </a:r>
            <a:endParaRPr lang="ru-RU" dirty="0"/>
          </a:p>
        </p:txBody>
      </p:sp>
      <p:pic>
        <p:nvPicPr>
          <p:cNvPr id="4" name="Рисунок 3" descr="Презентация с линейчатой диаграммой">
            <a:extLst>
              <a:ext uri="{FF2B5EF4-FFF2-40B4-BE49-F238E27FC236}">
                <a16:creationId xmlns:a16="http://schemas.microsoft.com/office/drawing/2014/main" id="{C7AD1C5D-FE97-0440-BC0C-9239F89DA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999" y="5291969"/>
            <a:ext cx="1325563" cy="13255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6C8028-DA07-FB40-B90E-9986595EB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445" y="20444"/>
            <a:ext cx="6837556" cy="683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3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9CB7D0-3179-6048-B559-63AD96B0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FDEE7-0E94-624C-AB8C-1489D84FB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of content chart</a:t>
            </a:r>
            <a:br>
              <a:rPr lang="en-US" dirty="0"/>
            </a:br>
            <a:r>
              <a:rPr lang="en-US" dirty="0"/>
              <a:t>(all sections)</a:t>
            </a:r>
          </a:p>
        </p:txBody>
      </p:sp>
      <p:pic>
        <p:nvPicPr>
          <p:cNvPr id="4" name="Рисунок 3" descr="Презентация с линейчатой диаграммой">
            <a:extLst>
              <a:ext uri="{FF2B5EF4-FFF2-40B4-BE49-F238E27FC236}">
                <a16:creationId xmlns:a16="http://schemas.microsoft.com/office/drawing/2014/main" id="{706D9AF2-04C3-2544-8150-1B03CE7F5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999" y="5291969"/>
            <a:ext cx="1325563" cy="132556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A58BC6-6648-0B4D-82FF-C32256325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698" y="0"/>
            <a:ext cx="68453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2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C369433-2AF3-A845-8CF8-83FB08E15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473" y="1875632"/>
            <a:ext cx="9541297" cy="435133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B0771-FBAA-594D-804F-0D362CF5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D3758B-9F81-6343-B705-27761E829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5 popular authors chart</a:t>
            </a:r>
            <a:br>
              <a:rPr lang="en-US" dirty="0"/>
            </a:br>
            <a:r>
              <a:rPr lang="en-US" dirty="0"/>
              <a:t>(by amount of articles)</a:t>
            </a:r>
            <a:endParaRPr lang="ru-RU" dirty="0"/>
          </a:p>
        </p:txBody>
      </p:sp>
      <p:pic>
        <p:nvPicPr>
          <p:cNvPr id="4" name="Рисунок 3" descr="Презентация с линейчатой диаграммой">
            <a:extLst>
              <a:ext uri="{FF2B5EF4-FFF2-40B4-BE49-F238E27FC236}">
                <a16:creationId xmlns:a16="http://schemas.microsoft.com/office/drawing/2014/main" id="{467CCE42-DC73-E54C-8047-3A80EDE51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999" y="5291969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931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81</Words>
  <Application>Microsoft Macintosh PowerPoint</Application>
  <PresentationFormat>Широкоэкранный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Data cleaning and visualization</vt:lpstr>
      <vt:lpstr>Raw data</vt:lpstr>
      <vt:lpstr>Duplicates and missing data</vt:lpstr>
      <vt:lpstr>Data visualization</vt:lpstr>
      <vt:lpstr>Data visualization</vt:lpstr>
      <vt:lpstr>Data visualization</vt:lpstr>
      <vt:lpstr>Data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</dc:title>
  <dc:creator>1st1 vlados</dc:creator>
  <cp:lastModifiedBy>1st1 vlados</cp:lastModifiedBy>
  <cp:revision>4</cp:revision>
  <dcterms:created xsi:type="dcterms:W3CDTF">2023-07-19T11:30:25Z</dcterms:created>
  <dcterms:modified xsi:type="dcterms:W3CDTF">2023-07-25T22:10:40Z</dcterms:modified>
</cp:coreProperties>
</file>