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3" r:id="rId3"/>
    <p:sldId id="259" r:id="rId4"/>
    <p:sldId id="263" r:id="rId5"/>
    <p:sldId id="265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94" r:id="rId16"/>
    <p:sldId id="269" r:id="rId17"/>
    <p:sldId id="27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C05C8-185C-4FDD-9217-595627B7CD3E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A5A1F-71C2-4A8D-B056-9F78731930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2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«Сервисный центр»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4923" y="5355772"/>
            <a:ext cx="4674637" cy="1300396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sz="33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3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300" i="1" dirty="0">
                <a:latin typeface="ISOCPEUR" panose="020B0604020202020204" pitchFamily="34" charset="0"/>
              </a:rPr>
              <a:t>Выполнил студент группы: ИСП-21</a:t>
            </a:r>
          </a:p>
          <a:p>
            <a:pPr algn="r"/>
            <a:r>
              <a:rPr lang="ru-RU" sz="3300" i="1" dirty="0">
                <a:latin typeface="ISOCPEUR" panose="020B0604020202020204" pitchFamily="34" charset="0"/>
              </a:rPr>
              <a:t>            В.Р. </a:t>
            </a:r>
            <a:r>
              <a:rPr lang="ru-RU" sz="3300" i="1" dirty="0" err="1">
                <a:latin typeface="ISOCPEUR" panose="020B0604020202020204" pitchFamily="34" charset="0"/>
              </a:rPr>
              <a:t>Штрак</a:t>
            </a:r>
            <a:endParaRPr lang="ru-RU" sz="3300" i="1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CDA6C-C79D-BD45-EC35-E2F605AE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548F-4F50-BB2E-3C69-CD853CE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7501B-407E-E99C-691B-5893772FC1F8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Справка по ремонту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58FD80-A0C7-E00E-31FD-60433FD6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9390"/>
            <a:ext cx="12192000" cy="5260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D5CE0C-C0D9-8574-F122-EA38C2A1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10288"/>
            <a:ext cx="6523653" cy="39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A41A3-93A7-4CAA-BEA4-786C13D6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25DAA-90C4-3E3D-F8D4-F52D6484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F1BAE-0CFF-DFA8-CEC0-008313110352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использованных запчастей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30D244-A92D-8B1B-4676-F26D8794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6841"/>
            <a:ext cx="8088022" cy="159086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712F10-D86E-75ED-600E-E99397DF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7710"/>
            <a:ext cx="6896878" cy="29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087C1-FC79-949A-6DA6-11540E830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3A123-8FA8-34D6-FC23-9050B235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02BB9-DD10-4B4B-9793-1AE3985ABF41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Стоимость запчастей для заданного ремонта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40F5B-9B14-57EF-B398-5B5A5897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18"/>
            <a:ext cx="7717319" cy="13255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67A25B-72CE-F659-6C93-91674EDA6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14625"/>
            <a:ext cx="5327599" cy="172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6CCCC-8D9B-4D8D-C081-0F637535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25758-2220-8B77-2424-5AC5FD7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C0545-5FC5-2A66-7AE3-1D79D19EE839}"/>
              </a:ext>
            </a:extLst>
          </p:cNvPr>
          <p:cNvSpPr txBox="1"/>
          <p:nvPr/>
        </p:nvSpPr>
        <p:spPr>
          <a:xfrm>
            <a:off x="638758" y="575314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Стоимость предоставленных услуг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BAFA44-B75E-5D04-AD16-02B6B7EFE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18"/>
            <a:ext cx="8362765" cy="18192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F2DC63-915A-BC4A-E12B-EAF55F25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3078"/>
            <a:ext cx="4181669" cy="15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0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1944C-B170-329D-EE0A-74B3437C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0ECB-422C-84F1-EDE3-58869C22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B5FEB-4A74-CC8C-515D-DDF1391E1355}"/>
              </a:ext>
            </a:extLst>
          </p:cNvPr>
          <p:cNvSpPr txBox="1"/>
          <p:nvPr/>
        </p:nvSpPr>
        <p:spPr>
          <a:xfrm>
            <a:off x="638758" y="575314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мастеров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75DF7-FD24-50DF-21A9-332B0966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8377"/>
            <a:ext cx="6479699" cy="1133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CC7208-7BFA-FCA7-4CBE-27E58F99A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86119"/>
            <a:ext cx="6479699" cy="20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AA1F-C59C-F5EB-DB52-4E68A7628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82260-A49A-EEA4-94E7-ADA0FFD6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C782ED-ACF0-C8B1-F472-FC00B781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946"/>
          <a:stretch/>
        </p:blipFill>
        <p:spPr>
          <a:xfrm>
            <a:off x="669957" y="1146015"/>
            <a:ext cx="10582761" cy="55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BFB087-50B0-4F0A-8757-93469071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404921"/>
          </a:xfrm>
        </p:spPr>
        <p:txBody>
          <a:bodyPr>
            <a:normAutofit fontScale="92500" lnSpcReduction="10000"/>
          </a:bodyPr>
          <a:lstStyle/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курсовой работе были определены необходимые инструменты и спроектирована база данных «Сервисный центр» в интегрированной среде SQL Server Management Studio (SSMS). База данных была разработана для решения проблем, связанных с управлением процессами в сервисном центре. Это ценный инструмент для организаций любого размера, который повышает точность, эффективность и прозрачность их операций в области обслуживания клиентов.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242" y="229251"/>
            <a:ext cx="7038950" cy="5419287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</a:p>
          <a:p>
            <a:pPr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базу данных «Сервисный центр»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641C49-D889-4A3C-9400-B617B2F22075}"/>
              </a:ext>
            </a:extLst>
          </p:cNvPr>
          <p:cNvSpPr txBox="1">
            <a:spLocks/>
          </p:cNvSpPr>
          <p:nvPr/>
        </p:nvSpPr>
        <p:spPr>
          <a:xfrm>
            <a:off x="6095999" y="229251"/>
            <a:ext cx="5791759" cy="3949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ru-RU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выбрать инструментарий;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•"/>
            </a:pPr>
            <a:r>
              <a:rPr lang="ru-RU" sz="36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﻿﻿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базу данных;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•"/>
            </a:pP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базу данных.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FD91BE8-C5D9-21F5-2082-A674B3FA9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50" y="2938894"/>
            <a:ext cx="34289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A47FAD8D-2E81-CA87-96E2-55E773A1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09" y="3951311"/>
            <a:ext cx="3428999" cy="267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4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88898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инструментария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CFE92-8F3F-25D3-B9EB-D0BCA7F3A47A}"/>
              </a:ext>
            </a:extLst>
          </p:cNvPr>
          <p:cNvSpPr txBox="1"/>
          <p:nvPr/>
        </p:nvSpPr>
        <p:spPr>
          <a:xfrm>
            <a:off x="464820" y="4795897"/>
            <a:ext cx="620656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erver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это система управления базами данных, в работе с которой используется язык программирования SQL.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6B8019-808A-8214-23CC-7018E7DBED21}"/>
              </a:ext>
            </a:extLst>
          </p:cNvPr>
          <p:cNvSpPr txBox="1"/>
          <p:nvPr/>
        </p:nvSpPr>
        <p:spPr>
          <a:xfrm>
            <a:off x="6282690" y="4795897"/>
            <a:ext cx="60975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 Management Studio (SSMS) — это интегрированная среда для управления любой инфраструктурой SQL.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F90D03-6C3B-716C-2767-6E0C15D6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254107"/>
            <a:ext cx="4381235" cy="3541790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B00606C4-27E4-EF96-5DBD-28754E48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284" y="1434327"/>
            <a:ext cx="6356716" cy="327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диаграммы </a:t>
            </a: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endParaRPr lang="ru-RU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76680C-2B71-3C31-1880-1268ABCD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43" y="890994"/>
            <a:ext cx="7616501" cy="59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EAF75-E13F-1DD5-8BE7-C92B1559C459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предоставляемых услуг (название, цена)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E2D9F0-C650-8A61-DD0A-1337345E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19" y="1343818"/>
            <a:ext cx="9227625" cy="61290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3CDFF6-30D1-6310-915B-4EB6CCF7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9" y="1956723"/>
            <a:ext cx="7075326" cy="32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265B-ABD0-5F20-32BC-40590F41B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264CA-847F-72DA-A8DD-F93B176C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243A4-990B-0845-EAF2-183896D95DD4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клиентов с персональными данными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59554D-85E0-059E-B039-D169E128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86" y="1148071"/>
            <a:ext cx="11331826" cy="39149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76D48B-B743-59E8-E8B5-346F1F907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88"/>
          <a:stretch/>
        </p:blipFill>
        <p:spPr bwMode="auto">
          <a:xfrm>
            <a:off x="660724" y="1539565"/>
            <a:ext cx="8483276" cy="3827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55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8A56F-61C8-132D-E1FA-02B452BF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52987-7B5E-D4AC-2F88-7D59E26A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855362-0633-9A76-ECC9-974797BF97F2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Карточка клиента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63D9A-8778-D47C-6E8D-32CE4893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18"/>
            <a:ext cx="6058289" cy="2790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E6BEB5-B791-4F3D-9DA9-47987DC62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3819"/>
            <a:ext cx="12192000" cy="6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D62BF-0448-521A-69C2-79BDFF9F0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B00F0-78A0-0AF2-40EB-71C72843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0CE72-5F23-AE5E-DA3A-7935074D54EC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Стоимость выполненных услуг за период времени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B82DC4-26C9-9DA2-F1F5-42D3CFA1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3818"/>
            <a:ext cx="9292219" cy="20851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A112E-9B74-9DC9-5042-1E677B27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610878" cy="172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0D8EB-C59F-D8C8-D1C3-AEC17FD8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E3F9E-229C-76B4-495B-9A40C1AA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8EDB5-02B1-6C82-CCD5-C3ADBE7B0BF5}"/>
              </a:ext>
            </a:extLst>
          </p:cNvPr>
          <p:cNvSpPr txBox="1"/>
          <p:nvPr/>
        </p:nvSpPr>
        <p:spPr>
          <a:xfrm>
            <a:off x="771719" y="5762472"/>
            <a:ext cx="10648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Стоимость ремонтов, выполненных мастером</a:t>
            </a:r>
            <a:endParaRPr lang="ru-RU" sz="28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0E0E3A-734E-31F5-97A9-C88B269C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818"/>
            <a:ext cx="7058024" cy="18614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B49F22-54E3-E397-3756-A1310FAE5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93" y="3205274"/>
            <a:ext cx="4458478" cy="186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256</Words>
  <Application>Microsoft Office PowerPoint</Application>
  <PresentationFormat>Широкоэкранный</PresentationFormat>
  <Paragraphs>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ISOCPEUR</vt:lpstr>
      <vt:lpstr>Tahoma</vt:lpstr>
      <vt:lpstr>Times New Roman</vt:lpstr>
      <vt:lpstr>Тема Office</vt:lpstr>
      <vt:lpstr>КУРСОВОЙ ПРОЕКТ Разработка базы данных «Сервисный центр»</vt:lpstr>
      <vt:lpstr>Презентация PowerPoint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Разработка базы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Дана Соколова</cp:lastModifiedBy>
  <cp:revision>17</cp:revision>
  <dcterms:created xsi:type="dcterms:W3CDTF">2021-04-30T05:44:13Z</dcterms:created>
  <dcterms:modified xsi:type="dcterms:W3CDTF">2025-01-21T07:01:28Z</dcterms:modified>
</cp:coreProperties>
</file>