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73" r:id="rId3"/>
    <p:sldId id="272" r:id="rId4"/>
    <p:sldId id="280" r:id="rId5"/>
    <p:sldId id="257" r:id="rId6"/>
    <p:sldId id="258" r:id="rId7"/>
    <p:sldId id="262" r:id="rId8"/>
    <p:sldId id="282" r:id="rId9"/>
    <p:sldId id="260" r:id="rId10"/>
    <p:sldId id="285" r:id="rId11"/>
    <p:sldId id="286" r:id="rId12"/>
    <p:sldId id="287" r:id="rId13"/>
    <p:sldId id="278" r:id="rId14"/>
    <p:sldId id="268" r:id="rId15"/>
    <p:sldId id="288" r:id="rId16"/>
    <p:sldId id="266" r:id="rId17"/>
    <p:sldId id="269" r:id="rId18"/>
    <p:sldId id="290" r:id="rId19"/>
    <p:sldId id="274" r:id="rId20"/>
    <p:sldId id="275" r:id="rId21"/>
    <p:sldId id="276" r:id="rId22"/>
    <p:sldId id="284" r:id="rId23"/>
    <p:sldId id="271"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A1A2E-5D54-9643-A196-BA8259DD60ED}" v="3976" dt="2023-04-20T22:32:11.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2624"/>
  </p:normalViewPr>
  <p:slideViewPr>
    <p:cSldViewPr snapToGrid="0">
      <p:cViewPr>
        <p:scale>
          <a:sx n="125" d="100"/>
          <a:sy n="125" d="100"/>
        </p:scale>
        <p:origin x="144" y="-208"/>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slav Yotkov" userId="8cbd7549-966c-4431-b561-10f64b96acac" providerId="ADAL" clId="{6A9A1A2E-5D54-9643-A196-BA8259DD60ED}"/>
    <pc:docChg chg="undo redo custSel addSld delSld modSld sldOrd">
      <pc:chgData name="Vladislav Yotkov" userId="8cbd7549-966c-4431-b561-10f64b96acac" providerId="ADAL" clId="{6A9A1A2E-5D54-9643-A196-BA8259DD60ED}" dt="2023-04-20T22:32:14.350" v="12235" actId="478"/>
      <pc:docMkLst>
        <pc:docMk/>
      </pc:docMkLst>
      <pc:sldChg chg="addSp modSp mod">
        <pc:chgData name="Vladislav Yotkov" userId="8cbd7549-966c-4431-b561-10f64b96acac" providerId="ADAL" clId="{6A9A1A2E-5D54-9643-A196-BA8259DD60ED}" dt="2023-04-11T11:44:10.142" v="595"/>
        <pc:sldMkLst>
          <pc:docMk/>
          <pc:sldMk cId="3412826389" sldId="256"/>
        </pc:sldMkLst>
        <pc:spChg chg="mod">
          <ac:chgData name="Vladislav Yotkov" userId="8cbd7549-966c-4431-b561-10f64b96acac" providerId="ADAL" clId="{6A9A1A2E-5D54-9643-A196-BA8259DD60ED}" dt="2023-04-11T11:33:34.797" v="162" actId="20577"/>
          <ac:spMkLst>
            <pc:docMk/>
            <pc:sldMk cId="3412826389" sldId="256"/>
            <ac:spMk id="2" creationId="{7DA473B6-DCF9-9289-BD0C-0C89A739C557}"/>
          </ac:spMkLst>
        </pc:spChg>
        <pc:spChg chg="mod">
          <ac:chgData name="Vladislav Yotkov" userId="8cbd7549-966c-4431-b561-10f64b96acac" providerId="ADAL" clId="{6A9A1A2E-5D54-9643-A196-BA8259DD60ED}" dt="2023-04-11T11:33:09.843" v="159" actId="121"/>
          <ac:spMkLst>
            <pc:docMk/>
            <pc:sldMk cId="3412826389" sldId="256"/>
            <ac:spMk id="3" creationId="{2C6EE864-2DEE-021B-C3B2-6A8BDC1D1DA2}"/>
          </ac:spMkLst>
        </pc:spChg>
        <pc:spChg chg="add mod">
          <ac:chgData name="Vladislav Yotkov" userId="8cbd7549-966c-4431-b561-10f64b96acac" providerId="ADAL" clId="{6A9A1A2E-5D54-9643-A196-BA8259DD60ED}" dt="2023-04-11T11:44:10.142" v="595"/>
          <ac:spMkLst>
            <pc:docMk/>
            <pc:sldMk cId="3412826389" sldId="256"/>
            <ac:spMk id="4" creationId="{E381437C-DF39-2751-63A8-F30C6BE1F6F1}"/>
          </ac:spMkLst>
        </pc:spChg>
      </pc:sldChg>
      <pc:sldChg chg="addSp delSp modSp new mod ord setBg modAnim">
        <pc:chgData name="Vladislav Yotkov" userId="8cbd7549-966c-4431-b561-10f64b96acac" providerId="ADAL" clId="{6A9A1A2E-5D54-9643-A196-BA8259DD60ED}" dt="2023-04-20T12:18:33.547" v="7227" actId="1037"/>
        <pc:sldMkLst>
          <pc:docMk/>
          <pc:sldMk cId="23644720" sldId="257"/>
        </pc:sldMkLst>
        <pc:spChg chg="mod">
          <ac:chgData name="Vladislav Yotkov" userId="8cbd7549-966c-4431-b561-10f64b96acac" providerId="ADAL" clId="{6A9A1A2E-5D54-9643-A196-BA8259DD60ED}" dt="2023-04-20T09:32:02.718" v="4899" actId="20577"/>
          <ac:spMkLst>
            <pc:docMk/>
            <pc:sldMk cId="23644720" sldId="257"/>
            <ac:spMk id="2" creationId="{3D378DB9-11AE-E081-1A55-CF71C9565B81}"/>
          </ac:spMkLst>
        </pc:spChg>
        <pc:spChg chg="del">
          <ac:chgData name="Vladislav Yotkov" userId="8cbd7549-966c-4431-b561-10f64b96acac" providerId="ADAL" clId="{6A9A1A2E-5D54-9643-A196-BA8259DD60ED}" dt="2023-04-12T05:41:00.462" v="974"/>
          <ac:spMkLst>
            <pc:docMk/>
            <pc:sldMk cId="23644720" sldId="257"/>
            <ac:spMk id="3" creationId="{4E1BDF02-EE89-839B-6B53-8230901F27AB}"/>
          </ac:spMkLst>
        </pc:spChg>
        <pc:spChg chg="add mod ord">
          <ac:chgData name="Vladislav Yotkov" userId="8cbd7549-966c-4431-b561-10f64b96acac" providerId="ADAL" clId="{6A9A1A2E-5D54-9643-A196-BA8259DD60ED}" dt="2023-04-12T05:41:37.554" v="978" actId="26606"/>
          <ac:spMkLst>
            <pc:docMk/>
            <pc:sldMk cId="23644720" sldId="257"/>
            <ac:spMk id="4" creationId="{84AA75EA-3722-D7C2-06EE-F0E0D5A6D020}"/>
          </ac:spMkLst>
        </pc:spChg>
        <pc:spChg chg="add del mod">
          <ac:chgData name="Vladislav Yotkov" userId="8cbd7549-966c-4431-b561-10f64b96acac" providerId="ADAL" clId="{6A9A1A2E-5D54-9643-A196-BA8259DD60ED}" dt="2023-04-12T05:41:23.294" v="976"/>
          <ac:spMkLst>
            <pc:docMk/>
            <pc:sldMk cId="23644720" sldId="257"/>
            <ac:spMk id="8" creationId="{10460AC6-B309-D9FF-4A27-15E0A37F5177}"/>
          </ac:spMkLst>
        </pc:spChg>
        <pc:spChg chg="add mod">
          <ac:chgData name="Vladislav Yotkov" userId="8cbd7549-966c-4431-b561-10f64b96acac" providerId="ADAL" clId="{6A9A1A2E-5D54-9643-A196-BA8259DD60ED}" dt="2023-04-20T12:18:33.547" v="7227" actId="1037"/>
          <ac:spMkLst>
            <pc:docMk/>
            <pc:sldMk cId="23644720" sldId="257"/>
            <ac:spMk id="13" creationId="{9DE93141-9734-F3C2-DF61-EF1CCCBF4C27}"/>
          </ac:spMkLst>
        </pc:spChg>
        <pc:spChg chg="add del">
          <ac:chgData name="Vladislav Yotkov" userId="8cbd7549-966c-4431-b561-10f64b96acac" providerId="ADAL" clId="{6A9A1A2E-5D54-9643-A196-BA8259DD60ED}" dt="2023-04-12T05:44:46.717" v="1026"/>
          <ac:spMkLst>
            <pc:docMk/>
            <pc:sldMk cId="23644720" sldId="257"/>
            <ac:spMk id="14" creationId="{6D76CFCE-C1BA-0162-F593-A2EFB7478B4F}"/>
          </ac:spMkLst>
        </pc:spChg>
        <pc:spChg chg="add mod">
          <ac:chgData name="Vladislav Yotkov" userId="8cbd7549-966c-4431-b561-10f64b96acac" providerId="ADAL" clId="{6A9A1A2E-5D54-9643-A196-BA8259DD60ED}" dt="2023-04-20T12:18:18.712" v="7210" actId="1076"/>
          <ac:spMkLst>
            <pc:docMk/>
            <pc:sldMk cId="23644720" sldId="257"/>
            <ac:spMk id="16" creationId="{B6BBC668-17C2-6108-E7AE-173052D25A8C}"/>
          </ac:spMkLst>
        </pc:spChg>
        <pc:spChg chg="add del">
          <ac:chgData name="Vladislav Yotkov" userId="8cbd7549-966c-4431-b561-10f64b96acac" providerId="ADAL" clId="{6A9A1A2E-5D54-9643-A196-BA8259DD60ED}" dt="2023-04-12T05:44:55.326" v="1028" actId="26606"/>
          <ac:spMkLst>
            <pc:docMk/>
            <pc:sldMk cId="23644720" sldId="257"/>
            <ac:spMk id="17" creationId="{3CED7894-4F62-4A6C-8DB5-DB5BE08E9C03}"/>
          </ac:spMkLst>
        </pc:spChg>
        <pc:spChg chg="add del">
          <ac:chgData name="Vladislav Yotkov" userId="8cbd7549-966c-4431-b561-10f64b96acac" providerId="ADAL" clId="{6A9A1A2E-5D54-9643-A196-BA8259DD60ED}" dt="2023-04-12T05:44:55.326" v="1028" actId="26606"/>
          <ac:spMkLst>
            <pc:docMk/>
            <pc:sldMk cId="23644720" sldId="257"/>
            <ac:spMk id="19" creationId="{E536F3B4-50F6-4C52-8F76-4EB1214719DC}"/>
          </ac:spMkLst>
        </pc:spChg>
        <pc:spChg chg="add del mod">
          <ac:chgData name="Vladislav Yotkov" userId="8cbd7549-966c-4431-b561-10f64b96acac" providerId="ADAL" clId="{6A9A1A2E-5D54-9643-A196-BA8259DD60ED}" dt="2023-04-12T06:10:25.662" v="1326" actId="478"/>
          <ac:spMkLst>
            <pc:docMk/>
            <pc:sldMk cId="23644720" sldId="257"/>
            <ac:spMk id="23" creationId="{C48FE6FA-E11B-634C-B9B3-728AA44169FA}"/>
          </ac:spMkLst>
        </pc:spChg>
        <pc:spChg chg="add">
          <ac:chgData name="Vladislav Yotkov" userId="8cbd7549-966c-4431-b561-10f64b96acac" providerId="ADAL" clId="{6A9A1A2E-5D54-9643-A196-BA8259DD60ED}" dt="2023-04-12T05:44:55.326" v="1028" actId="26606"/>
          <ac:spMkLst>
            <pc:docMk/>
            <pc:sldMk cId="23644720" sldId="257"/>
            <ac:spMk id="26" creationId="{3CED7894-4F62-4A6C-8DB5-DB5BE08E9C03}"/>
          </ac:spMkLst>
        </pc:spChg>
        <pc:spChg chg="add">
          <ac:chgData name="Vladislav Yotkov" userId="8cbd7549-966c-4431-b561-10f64b96acac" providerId="ADAL" clId="{6A9A1A2E-5D54-9643-A196-BA8259DD60ED}" dt="2023-04-12T05:44:55.326" v="1028" actId="26606"/>
          <ac:spMkLst>
            <pc:docMk/>
            <pc:sldMk cId="23644720" sldId="257"/>
            <ac:spMk id="28" creationId="{E536F3B4-50F6-4C52-8F76-4EB1214719DC}"/>
          </ac:spMkLst>
        </pc:spChg>
        <pc:picChg chg="add del mod">
          <ac:chgData name="Vladislav Yotkov" userId="8cbd7549-966c-4431-b561-10f64b96acac" providerId="ADAL" clId="{6A9A1A2E-5D54-9643-A196-BA8259DD60ED}" dt="2023-04-12T05:41:08.561" v="975" actId="478"/>
          <ac:picMkLst>
            <pc:docMk/>
            <pc:sldMk cId="23644720" sldId="257"/>
            <ac:picMk id="6" creationId="{810F601B-7459-3BF5-FF28-636455541CF6}"/>
          </ac:picMkLst>
        </pc:picChg>
        <pc:picChg chg="add del mod">
          <ac:chgData name="Vladislav Yotkov" userId="8cbd7549-966c-4431-b561-10f64b96acac" providerId="ADAL" clId="{6A9A1A2E-5D54-9643-A196-BA8259DD60ED}" dt="2023-04-12T05:44:27.653" v="1025" actId="478"/>
          <ac:picMkLst>
            <pc:docMk/>
            <pc:sldMk cId="23644720" sldId="257"/>
            <ac:picMk id="10" creationId="{B919E58D-FD95-CE76-2930-43D7AFD6A553}"/>
          </ac:picMkLst>
        </pc:picChg>
        <pc:picChg chg="add mod">
          <ac:chgData name="Vladislav Yotkov" userId="8cbd7549-966c-4431-b561-10f64b96acac" providerId="ADAL" clId="{6A9A1A2E-5D54-9643-A196-BA8259DD60ED}" dt="2023-04-20T12:18:29.998" v="7220" actId="1035"/>
          <ac:picMkLst>
            <pc:docMk/>
            <pc:sldMk cId="23644720" sldId="257"/>
            <ac:picMk id="12" creationId="{6662E221-0CCC-D005-9A33-DA7C8F851407}"/>
          </ac:picMkLst>
        </pc:picChg>
        <pc:picChg chg="add mod">
          <ac:chgData name="Vladislav Yotkov" userId="8cbd7549-966c-4431-b561-10f64b96acac" providerId="ADAL" clId="{6A9A1A2E-5D54-9643-A196-BA8259DD60ED}" dt="2023-04-12T06:20:48.620" v="1587" actId="1076"/>
          <ac:picMkLst>
            <pc:docMk/>
            <pc:sldMk cId="23644720" sldId="257"/>
            <ac:picMk id="15" creationId="{58993828-0807-4891-D220-1A6D78AEBE8C}"/>
          </ac:picMkLst>
        </pc:picChg>
      </pc:sldChg>
      <pc:sldChg chg="addSp delSp modSp new mod ord addAnim delAnim modAnim">
        <pc:chgData name="Vladislav Yotkov" userId="8cbd7549-966c-4431-b561-10f64b96acac" providerId="ADAL" clId="{6A9A1A2E-5D54-9643-A196-BA8259DD60ED}" dt="2023-04-20T12:24:15.989" v="7359"/>
        <pc:sldMkLst>
          <pc:docMk/>
          <pc:sldMk cId="1416825265" sldId="258"/>
        </pc:sldMkLst>
        <pc:spChg chg="mod">
          <ac:chgData name="Vladislav Yotkov" userId="8cbd7549-966c-4431-b561-10f64b96acac" providerId="ADAL" clId="{6A9A1A2E-5D54-9643-A196-BA8259DD60ED}" dt="2023-04-20T12:13:23.596" v="7080" actId="20577"/>
          <ac:spMkLst>
            <pc:docMk/>
            <pc:sldMk cId="1416825265" sldId="258"/>
            <ac:spMk id="2" creationId="{BBEFA46F-F1A8-19A0-8CFB-1833F66ECA6F}"/>
          </ac:spMkLst>
        </pc:spChg>
        <pc:spChg chg="del">
          <ac:chgData name="Vladislav Yotkov" userId="8cbd7549-966c-4431-b561-10f64b96acac" providerId="ADAL" clId="{6A9A1A2E-5D54-9643-A196-BA8259DD60ED}" dt="2023-04-20T09:51:25.307" v="5082" actId="478"/>
          <ac:spMkLst>
            <pc:docMk/>
            <pc:sldMk cId="1416825265" sldId="258"/>
            <ac:spMk id="3" creationId="{414B1911-03B1-2FA5-ED01-6DAA515B907F}"/>
          </ac:spMkLst>
        </pc:spChg>
        <pc:spChg chg="add mod">
          <ac:chgData name="Vladislav Yotkov" userId="8cbd7549-966c-4431-b561-10f64b96acac" providerId="ADAL" clId="{6A9A1A2E-5D54-9643-A196-BA8259DD60ED}" dt="2023-04-11T11:44:10.142" v="595"/>
          <ac:spMkLst>
            <pc:docMk/>
            <pc:sldMk cId="1416825265" sldId="258"/>
            <ac:spMk id="4" creationId="{DED007F5-1C25-5D5D-5333-3E6FAADF94A5}"/>
          </ac:spMkLst>
        </pc:spChg>
        <pc:spChg chg="add del mod">
          <ac:chgData name="Vladislav Yotkov" userId="8cbd7549-966c-4431-b561-10f64b96acac" providerId="ADAL" clId="{6A9A1A2E-5D54-9643-A196-BA8259DD60ED}" dt="2023-04-20T09:55:13.421" v="5097" actId="478"/>
          <ac:spMkLst>
            <pc:docMk/>
            <pc:sldMk cId="1416825265" sldId="258"/>
            <ac:spMk id="5" creationId="{1C60AF81-3988-DA28-96CD-E66CBAEBCC62}"/>
          </ac:spMkLst>
        </pc:spChg>
        <pc:spChg chg="add del mod">
          <ac:chgData name="Vladislav Yotkov" userId="8cbd7549-966c-4431-b561-10f64b96acac" providerId="ADAL" clId="{6A9A1A2E-5D54-9643-A196-BA8259DD60ED}" dt="2023-04-20T09:55:15.525" v="5099" actId="478"/>
          <ac:spMkLst>
            <pc:docMk/>
            <pc:sldMk cId="1416825265" sldId="258"/>
            <ac:spMk id="7" creationId="{48B5A792-6A73-F3BE-ED91-6847B6772B60}"/>
          </ac:spMkLst>
        </pc:spChg>
        <pc:spChg chg="add mod">
          <ac:chgData name="Vladislav Yotkov" userId="8cbd7549-966c-4431-b561-10f64b96acac" providerId="ADAL" clId="{6A9A1A2E-5D54-9643-A196-BA8259DD60ED}" dt="2023-04-20T12:16:42.961" v="7142" actId="14100"/>
          <ac:spMkLst>
            <pc:docMk/>
            <pc:sldMk cId="1416825265" sldId="258"/>
            <ac:spMk id="8" creationId="{D1BBBE0A-9EA9-AC87-952D-16C24D6E4C62}"/>
          </ac:spMkLst>
        </pc:spChg>
        <pc:spChg chg="add mod">
          <ac:chgData name="Vladislav Yotkov" userId="8cbd7549-966c-4431-b561-10f64b96acac" providerId="ADAL" clId="{6A9A1A2E-5D54-9643-A196-BA8259DD60ED}" dt="2023-04-20T12:19:00.490" v="7273" actId="1035"/>
          <ac:spMkLst>
            <pc:docMk/>
            <pc:sldMk cId="1416825265" sldId="258"/>
            <ac:spMk id="9" creationId="{95501B16-D5E8-40B9-960D-B2128D57BFB2}"/>
          </ac:spMkLst>
        </pc:spChg>
        <pc:spChg chg="add del mod">
          <ac:chgData name="Vladislav Yotkov" userId="8cbd7549-966c-4431-b561-10f64b96acac" providerId="ADAL" clId="{6A9A1A2E-5D54-9643-A196-BA8259DD60ED}" dt="2023-04-20T12:18:55.316" v="7254" actId="1035"/>
          <ac:spMkLst>
            <pc:docMk/>
            <pc:sldMk cId="1416825265" sldId="258"/>
            <ac:spMk id="10" creationId="{B174E27B-62D2-9F26-4AA2-AF8976865CBF}"/>
          </ac:spMkLst>
        </pc:spChg>
        <pc:spChg chg="add del mod">
          <ac:chgData name="Vladislav Yotkov" userId="8cbd7549-966c-4431-b561-10f64b96acac" providerId="ADAL" clId="{6A9A1A2E-5D54-9643-A196-BA8259DD60ED}" dt="2023-04-20T12:10:49.618" v="6975"/>
          <ac:spMkLst>
            <pc:docMk/>
            <pc:sldMk cId="1416825265" sldId="258"/>
            <ac:spMk id="11" creationId="{17C49D63-BDF6-2106-2222-DCB86D166BC4}"/>
          </ac:spMkLst>
        </pc:spChg>
        <pc:spChg chg="add del mod">
          <ac:chgData name="Vladislav Yotkov" userId="8cbd7549-966c-4431-b561-10f64b96acac" providerId="ADAL" clId="{6A9A1A2E-5D54-9643-A196-BA8259DD60ED}" dt="2023-04-20T12:10:49.618" v="6975"/>
          <ac:spMkLst>
            <pc:docMk/>
            <pc:sldMk cId="1416825265" sldId="258"/>
            <ac:spMk id="12" creationId="{22DA7EBD-FE8C-C4BE-3ED3-AA7A50176AD0}"/>
          </ac:spMkLst>
        </pc:spChg>
        <pc:spChg chg="add del mod">
          <ac:chgData name="Vladislav Yotkov" userId="8cbd7549-966c-4431-b561-10f64b96acac" providerId="ADAL" clId="{6A9A1A2E-5D54-9643-A196-BA8259DD60ED}" dt="2023-04-20T12:10:55.347" v="6977"/>
          <ac:spMkLst>
            <pc:docMk/>
            <pc:sldMk cId="1416825265" sldId="258"/>
            <ac:spMk id="13" creationId="{E99CC0DE-A3E1-2493-592F-0013A1422EFD}"/>
          </ac:spMkLst>
        </pc:spChg>
        <pc:spChg chg="add del mod">
          <ac:chgData name="Vladislav Yotkov" userId="8cbd7549-966c-4431-b561-10f64b96acac" providerId="ADAL" clId="{6A9A1A2E-5D54-9643-A196-BA8259DD60ED}" dt="2023-04-20T12:10:55.347" v="6977"/>
          <ac:spMkLst>
            <pc:docMk/>
            <pc:sldMk cId="1416825265" sldId="258"/>
            <ac:spMk id="14" creationId="{2D64E465-0AC0-B602-1E69-7F9EFA6ED774}"/>
          </ac:spMkLst>
        </pc:spChg>
        <pc:spChg chg="add del mod">
          <ac:chgData name="Vladislav Yotkov" userId="8cbd7549-966c-4431-b561-10f64b96acac" providerId="ADAL" clId="{6A9A1A2E-5D54-9643-A196-BA8259DD60ED}" dt="2023-04-20T12:11:00.525" v="6979"/>
          <ac:spMkLst>
            <pc:docMk/>
            <pc:sldMk cId="1416825265" sldId="258"/>
            <ac:spMk id="15" creationId="{9846F810-4D1A-30F2-BD75-BC7F2F39F387}"/>
          </ac:spMkLst>
        </pc:spChg>
        <pc:spChg chg="add del mod">
          <ac:chgData name="Vladislav Yotkov" userId="8cbd7549-966c-4431-b561-10f64b96acac" providerId="ADAL" clId="{6A9A1A2E-5D54-9643-A196-BA8259DD60ED}" dt="2023-04-20T12:11:00.525" v="6979"/>
          <ac:spMkLst>
            <pc:docMk/>
            <pc:sldMk cId="1416825265" sldId="258"/>
            <ac:spMk id="16" creationId="{CB1699CC-0178-EE06-FAE9-8CE037FAB33F}"/>
          </ac:spMkLst>
        </pc:spChg>
        <pc:spChg chg="add del mod">
          <ac:chgData name="Vladislav Yotkov" userId="8cbd7549-966c-4431-b561-10f64b96acac" providerId="ADAL" clId="{6A9A1A2E-5D54-9643-A196-BA8259DD60ED}" dt="2023-04-20T12:11:03.766" v="6981"/>
          <ac:spMkLst>
            <pc:docMk/>
            <pc:sldMk cId="1416825265" sldId="258"/>
            <ac:spMk id="17" creationId="{704BC942-D2DA-A344-3A77-001C3A6663C5}"/>
          </ac:spMkLst>
        </pc:spChg>
        <pc:spChg chg="add del mod">
          <ac:chgData name="Vladislav Yotkov" userId="8cbd7549-966c-4431-b561-10f64b96acac" providerId="ADAL" clId="{6A9A1A2E-5D54-9643-A196-BA8259DD60ED}" dt="2023-04-20T12:11:03.766" v="6981"/>
          <ac:spMkLst>
            <pc:docMk/>
            <pc:sldMk cId="1416825265" sldId="258"/>
            <ac:spMk id="18" creationId="{D5307E9E-0B8D-DE5E-4F65-DD4568B5B6FA}"/>
          </ac:spMkLst>
        </pc:spChg>
        <pc:spChg chg="add mod">
          <ac:chgData name="Vladislav Yotkov" userId="8cbd7549-966c-4431-b561-10f64b96acac" providerId="ADAL" clId="{6A9A1A2E-5D54-9643-A196-BA8259DD60ED}" dt="2023-04-20T12:15:00.001" v="7124" actId="57"/>
          <ac:spMkLst>
            <pc:docMk/>
            <pc:sldMk cId="1416825265" sldId="258"/>
            <ac:spMk id="20" creationId="{DBFDD877-B42B-D35A-725A-442D1B2E0452}"/>
          </ac:spMkLst>
        </pc:spChg>
        <pc:spChg chg="add del mod">
          <ac:chgData name="Vladislav Yotkov" userId="8cbd7549-966c-4431-b561-10f64b96acac" providerId="ADAL" clId="{6A9A1A2E-5D54-9643-A196-BA8259DD60ED}" dt="2023-04-20T12:13:48.771" v="7100" actId="478"/>
          <ac:spMkLst>
            <pc:docMk/>
            <pc:sldMk cId="1416825265" sldId="258"/>
            <ac:spMk id="21" creationId="{2ED4EE7C-5DF8-5EE4-5CAB-855CECAFDFBA}"/>
          </ac:spMkLst>
        </pc:spChg>
        <pc:spChg chg="add del mod">
          <ac:chgData name="Vladislav Yotkov" userId="8cbd7549-966c-4431-b561-10f64b96acac" providerId="ADAL" clId="{6A9A1A2E-5D54-9643-A196-BA8259DD60ED}" dt="2023-04-20T12:15:06.776" v="7127"/>
          <ac:spMkLst>
            <pc:docMk/>
            <pc:sldMk cId="1416825265" sldId="258"/>
            <ac:spMk id="23" creationId="{63F7FE1F-328F-63C3-F350-740217559E43}"/>
          </ac:spMkLst>
        </pc:spChg>
        <pc:spChg chg="add mod">
          <ac:chgData name="Vladislav Yotkov" userId="8cbd7549-966c-4431-b561-10f64b96acac" providerId="ADAL" clId="{6A9A1A2E-5D54-9643-A196-BA8259DD60ED}" dt="2023-04-20T12:15:04.620" v="7125" actId="20577"/>
          <ac:spMkLst>
            <pc:docMk/>
            <pc:sldMk cId="1416825265" sldId="258"/>
            <ac:spMk id="24" creationId="{F8580EC5-57EE-A8E6-221D-D53D546AE8E2}"/>
          </ac:spMkLst>
        </pc:spChg>
        <pc:spChg chg="add mod">
          <ac:chgData name="Vladislav Yotkov" userId="8cbd7549-966c-4431-b561-10f64b96acac" providerId="ADAL" clId="{6A9A1A2E-5D54-9643-A196-BA8259DD60ED}" dt="2023-04-20T12:22:35.413" v="7354" actId="403"/>
          <ac:spMkLst>
            <pc:docMk/>
            <pc:sldMk cId="1416825265" sldId="258"/>
            <ac:spMk id="31" creationId="{1C70A63D-75E6-04D6-DAA7-6EE2CFBF8DEB}"/>
          </ac:spMkLst>
        </pc:spChg>
        <pc:spChg chg="add mod">
          <ac:chgData name="Vladislav Yotkov" userId="8cbd7549-966c-4431-b561-10f64b96acac" providerId="ADAL" clId="{6A9A1A2E-5D54-9643-A196-BA8259DD60ED}" dt="2023-04-20T12:22:42.757" v="7355" actId="113"/>
          <ac:spMkLst>
            <pc:docMk/>
            <pc:sldMk cId="1416825265" sldId="258"/>
            <ac:spMk id="32" creationId="{50B84E97-A59C-320B-EC47-643F636D9393}"/>
          </ac:spMkLst>
        </pc:spChg>
        <pc:picChg chg="add del mod">
          <ac:chgData name="Vladislav Yotkov" userId="8cbd7549-966c-4431-b561-10f64b96acac" providerId="ADAL" clId="{6A9A1A2E-5D54-9643-A196-BA8259DD60ED}" dt="2023-04-20T12:11:07.198" v="6985"/>
          <ac:picMkLst>
            <pc:docMk/>
            <pc:sldMk cId="1416825265" sldId="258"/>
            <ac:picMk id="19" creationId="{3F1970EF-AA5F-C3A6-6A8E-D69C4C125E88}"/>
          </ac:picMkLst>
        </pc:picChg>
        <pc:picChg chg="add del mod">
          <ac:chgData name="Vladislav Yotkov" userId="8cbd7549-966c-4431-b561-10f64b96acac" providerId="ADAL" clId="{6A9A1A2E-5D54-9643-A196-BA8259DD60ED}" dt="2023-04-20T12:15:57.723" v="7133" actId="478"/>
          <ac:picMkLst>
            <pc:docMk/>
            <pc:sldMk cId="1416825265" sldId="258"/>
            <ac:picMk id="26" creationId="{C86410AD-92E3-133E-342F-2D05670EED56}"/>
          </ac:picMkLst>
        </pc:picChg>
        <pc:picChg chg="add mod">
          <ac:chgData name="Vladislav Yotkov" userId="8cbd7549-966c-4431-b561-10f64b96acac" providerId="ADAL" clId="{6A9A1A2E-5D54-9643-A196-BA8259DD60ED}" dt="2023-04-20T12:18:41.119" v="7232" actId="1036"/>
          <ac:picMkLst>
            <pc:docMk/>
            <pc:sldMk cId="1416825265" sldId="258"/>
            <ac:picMk id="28" creationId="{ED6D9B30-4423-F43C-7290-0FF41CD89593}"/>
          </ac:picMkLst>
        </pc:picChg>
        <pc:picChg chg="add mod">
          <ac:chgData name="Vladislav Yotkov" userId="8cbd7549-966c-4431-b561-10f64b96acac" providerId="ADAL" clId="{6A9A1A2E-5D54-9643-A196-BA8259DD60ED}" dt="2023-04-20T12:18:43.919" v="7236" actId="1036"/>
          <ac:picMkLst>
            <pc:docMk/>
            <pc:sldMk cId="1416825265" sldId="258"/>
            <ac:picMk id="30" creationId="{BE1EE0AA-770B-F6A1-F824-7FA1FD28BD7C}"/>
          </ac:picMkLst>
        </pc:picChg>
        <pc:cxnChg chg="add mod">
          <ac:chgData name="Vladislav Yotkov" userId="8cbd7549-966c-4431-b561-10f64b96acac" providerId="ADAL" clId="{6A9A1A2E-5D54-9643-A196-BA8259DD60ED}" dt="2023-04-20T12:16:48.758" v="7143" actId="1076"/>
          <ac:cxnSpMkLst>
            <pc:docMk/>
            <pc:sldMk cId="1416825265" sldId="258"/>
            <ac:cxnSpMk id="22" creationId="{EC55222C-6A06-2296-232B-216D529A2495}"/>
          </ac:cxnSpMkLst>
        </pc:cxnChg>
      </pc:sldChg>
      <pc:sldChg chg="addSp delSp modSp new del mod">
        <pc:chgData name="Vladislav Yotkov" userId="8cbd7549-966c-4431-b561-10f64b96acac" providerId="ADAL" clId="{6A9A1A2E-5D54-9643-A196-BA8259DD60ED}" dt="2023-04-11T11:57:26.674" v="826" actId="2696"/>
        <pc:sldMkLst>
          <pc:docMk/>
          <pc:sldMk cId="3651149628" sldId="259"/>
        </pc:sldMkLst>
        <pc:spChg chg="mod">
          <ac:chgData name="Vladislav Yotkov" userId="8cbd7549-966c-4431-b561-10f64b96acac" providerId="ADAL" clId="{6A9A1A2E-5D54-9643-A196-BA8259DD60ED}" dt="2023-04-11T11:35:33.351" v="294" actId="20577"/>
          <ac:spMkLst>
            <pc:docMk/>
            <pc:sldMk cId="3651149628" sldId="259"/>
            <ac:spMk id="2" creationId="{FC369464-A0EB-D613-2F3B-4F95768B95E3}"/>
          </ac:spMkLst>
        </pc:spChg>
        <pc:spChg chg="del">
          <ac:chgData name="Vladislav Yotkov" userId="8cbd7549-966c-4431-b561-10f64b96acac" providerId="ADAL" clId="{6A9A1A2E-5D54-9643-A196-BA8259DD60ED}" dt="2023-04-11T11:54:36.512" v="744"/>
          <ac:spMkLst>
            <pc:docMk/>
            <pc:sldMk cId="3651149628" sldId="259"/>
            <ac:spMk id="3" creationId="{FA8B82AD-EE62-286B-1A66-C79782422ADE}"/>
          </ac:spMkLst>
        </pc:spChg>
        <pc:spChg chg="add mod">
          <ac:chgData name="Vladislav Yotkov" userId="8cbd7549-966c-4431-b561-10f64b96acac" providerId="ADAL" clId="{6A9A1A2E-5D54-9643-A196-BA8259DD60ED}" dt="2023-04-11T11:44:10.142" v="595"/>
          <ac:spMkLst>
            <pc:docMk/>
            <pc:sldMk cId="3651149628" sldId="259"/>
            <ac:spMk id="4" creationId="{C7CCEB8E-7873-3EAA-45B7-5A1116750123}"/>
          </ac:spMkLst>
        </pc:spChg>
        <pc:spChg chg="add mod">
          <ac:chgData name="Vladislav Yotkov" userId="8cbd7549-966c-4431-b561-10f64b96acac" providerId="ADAL" clId="{6A9A1A2E-5D54-9643-A196-BA8259DD60ED}" dt="2023-04-11T11:56:08.929" v="773" actId="1076"/>
          <ac:spMkLst>
            <pc:docMk/>
            <pc:sldMk cId="3651149628" sldId="259"/>
            <ac:spMk id="7" creationId="{244F6647-3345-223A-8E9F-CC4A390C0DE3}"/>
          </ac:spMkLst>
        </pc:spChg>
        <pc:picChg chg="add mod">
          <ac:chgData name="Vladislav Yotkov" userId="8cbd7549-966c-4431-b561-10f64b96acac" providerId="ADAL" clId="{6A9A1A2E-5D54-9643-A196-BA8259DD60ED}" dt="2023-04-11T11:55:29.172" v="762" actId="1036"/>
          <ac:picMkLst>
            <pc:docMk/>
            <pc:sldMk cId="3651149628" sldId="259"/>
            <ac:picMk id="6" creationId="{954D654D-B66D-D778-D0B9-EC032379D467}"/>
          </ac:picMkLst>
        </pc:picChg>
      </pc:sldChg>
      <pc:sldChg chg="addSp modSp new mod modAnim">
        <pc:chgData name="Vladislav Yotkov" userId="8cbd7549-966c-4431-b561-10f64b96acac" providerId="ADAL" clId="{6A9A1A2E-5D54-9643-A196-BA8259DD60ED}" dt="2023-04-20T12:27:00.469" v="7360" actId="114"/>
        <pc:sldMkLst>
          <pc:docMk/>
          <pc:sldMk cId="4145392831" sldId="260"/>
        </pc:sldMkLst>
        <pc:spChg chg="mod">
          <ac:chgData name="Vladislav Yotkov" userId="8cbd7549-966c-4431-b561-10f64b96acac" providerId="ADAL" clId="{6A9A1A2E-5D54-9643-A196-BA8259DD60ED}" dt="2023-04-11T11:36:45.916" v="337" actId="20577"/>
          <ac:spMkLst>
            <pc:docMk/>
            <pc:sldMk cId="4145392831" sldId="260"/>
            <ac:spMk id="2" creationId="{C333DF37-40D7-E403-F96B-83C6F173885B}"/>
          </ac:spMkLst>
        </pc:spChg>
        <pc:spChg chg="mod">
          <ac:chgData name="Vladislav Yotkov" userId="8cbd7549-966c-4431-b561-10f64b96acac" providerId="ADAL" clId="{6A9A1A2E-5D54-9643-A196-BA8259DD60ED}" dt="2023-04-20T12:27:00.469" v="7360" actId="114"/>
          <ac:spMkLst>
            <pc:docMk/>
            <pc:sldMk cId="4145392831" sldId="260"/>
            <ac:spMk id="3" creationId="{C55F8495-786B-E240-A9EF-F4FB7CE9F1C0}"/>
          </ac:spMkLst>
        </pc:spChg>
        <pc:spChg chg="add mod">
          <ac:chgData name="Vladislav Yotkov" userId="8cbd7549-966c-4431-b561-10f64b96acac" providerId="ADAL" clId="{6A9A1A2E-5D54-9643-A196-BA8259DD60ED}" dt="2023-04-11T11:44:10.142" v="595"/>
          <ac:spMkLst>
            <pc:docMk/>
            <pc:sldMk cId="4145392831" sldId="260"/>
            <ac:spMk id="4" creationId="{71F574C6-C3B5-5DC5-8E44-96F5C10064DF}"/>
          </ac:spMkLst>
        </pc:spChg>
        <pc:spChg chg="add mod">
          <ac:chgData name="Vladislav Yotkov" userId="8cbd7549-966c-4431-b561-10f64b96acac" providerId="ADAL" clId="{6A9A1A2E-5D54-9643-A196-BA8259DD60ED}" dt="2023-04-20T11:40:08.929" v="6317" actId="1076"/>
          <ac:spMkLst>
            <pc:docMk/>
            <pc:sldMk cId="4145392831" sldId="260"/>
            <ac:spMk id="5" creationId="{00C41CC4-E4AB-5552-FFBC-661525CC2304}"/>
          </ac:spMkLst>
        </pc:spChg>
      </pc:sldChg>
      <pc:sldChg chg="addSp delSp modSp new add del mod setBg modClrScheme chgLayout">
        <pc:chgData name="Vladislav Yotkov" userId="8cbd7549-966c-4431-b561-10f64b96acac" providerId="ADAL" clId="{6A9A1A2E-5D54-9643-A196-BA8259DD60ED}" dt="2023-04-19T22:36:01.562" v="3390" actId="2696"/>
        <pc:sldMkLst>
          <pc:docMk/>
          <pc:sldMk cId="1406862816" sldId="261"/>
        </pc:sldMkLst>
        <pc:spChg chg="mod ord">
          <ac:chgData name="Vladislav Yotkov" userId="8cbd7549-966c-4431-b561-10f64b96acac" providerId="ADAL" clId="{6A9A1A2E-5D54-9643-A196-BA8259DD60ED}" dt="2023-04-19T14:23:36.505" v="1739" actId="700"/>
          <ac:spMkLst>
            <pc:docMk/>
            <pc:sldMk cId="1406862816" sldId="261"/>
            <ac:spMk id="2" creationId="{025B6263-E1FD-1EEB-8910-E06D3C1D627D}"/>
          </ac:spMkLst>
        </pc:spChg>
        <pc:spChg chg="del mod ord">
          <ac:chgData name="Vladislav Yotkov" userId="8cbd7549-966c-4431-b561-10f64b96acac" providerId="ADAL" clId="{6A9A1A2E-5D54-9643-A196-BA8259DD60ED}" dt="2023-04-19T14:23:36.505" v="1739" actId="700"/>
          <ac:spMkLst>
            <pc:docMk/>
            <pc:sldMk cId="1406862816" sldId="261"/>
            <ac:spMk id="3" creationId="{39850831-7D3B-E431-7EF9-FB5C46015574}"/>
          </ac:spMkLst>
        </pc:spChg>
        <pc:spChg chg="add mod ord">
          <ac:chgData name="Vladislav Yotkov" userId="8cbd7549-966c-4431-b561-10f64b96acac" providerId="ADAL" clId="{6A9A1A2E-5D54-9643-A196-BA8259DD60ED}" dt="2023-04-19T14:23:36.505" v="1739" actId="700"/>
          <ac:spMkLst>
            <pc:docMk/>
            <pc:sldMk cId="1406862816" sldId="261"/>
            <ac:spMk id="4" creationId="{C5582ECA-978B-E0FC-0745-E5FA7A9062BC}"/>
          </ac:spMkLst>
        </pc:spChg>
        <pc:spChg chg="add mod ord">
          <ac:chgData name="Vladislav Yotkov" userId="8cbd7549-966c-4431-b561-10f64b96acac" providerId="ADAL" clId="{6A9A1A2E-5D54-9643-A196-BA8259DD60ED}" dt="2023-04-19T22:35:57.006" v="3388" actId="20577"/>
          <ac:spMkLst>
            <pc:docMk/>
            <pc:sldMk cId="1406862816" sldId="261"/>
            <ac:spMk id="5" creationId="{22DF445C-73A6-4708-0360-480F37256082}"/>
          </ac:spMkLst>
        </pc:spChg>
        <pc:spChg chg="add del mod ord">
          <ac:chgData name="Vladislav Yotkov" userId="8cbd7549-966c-4431-b561-10f64b96acac" providerId="ADAL" clId="{6A9A1A2E-5D54-9643-A196-BA8259DD60ED}" dt="2023-04-19T22:35:47.837" v="3386" actId="20577"/>
          <ac:spMkLst>
            <pc:docMk/>
            <pc:sldMk cId="1406862816" sldId="261"/>
            <ac:spMk id="6" creationId="{785F274F-7F8B-BF65-0D05-2A80D1E3BC00}"/>
          </ac:spMkLst>
        </pc:spChg>
        <pc:spChg chg="add del mod ord">
          <ac:chgData name="Vladislav Yotkov" userId="8cbd7549-966c-4431-b561-10f64b96acac" providerId="ADAL" clId="{6A9A1A2E-5D54-9643-A196-BA8259DD60ED}" dt="2023-04-19T14:24:18.089" v="1743" actId="478"/>
          <ac:spMkLst>
            <pc:docMk/>
            <pc:sldMk cId="1406862816" sldId="261"/>
            <ac:spMk id="7" creationId="{270DCB7A-3E6C-9DF4-7BB6-45B1B4606BF7}"/>
          </ac:spMkLst>
        </pc:spChg>
        <pc:spChg chg="add del mod ord">
          <ac:chgData name="Vladislav Yotkov" userId="8cbd7549-966c-4431-b561-10f64b96acac" providerId="ADAL" clId="{6A9A1A2E-5D54-9643-A196-BA8259DD60ED}" dt="2023-04-19T14:24:16.418" v="1742"/>
          <ac:spMkLst>
            <pc:docMk/>
            <pc:sldMk cId="1406862816" sldId="261"/>
            <ac:spMk id="8" creationId="{61E36993-3C08-B3C3-F0EA-584F4EB11A32}"/>
          </ac:spMkLst>
        </pc:spChg>
        <pc:picChg chg="add del mod">
          <ac:chgData name="Vladislav Yotkov" userId="8cbd7549-966c-4431-b561-10f64b96acac" providerId="ADAL" clId="{6A9A1A2E-5D54-9643-A196-BA8259DD60ED}" dt="2023-04-19T14:24:14.885" v="1741"/>
          <ac:picMkLst>
            <pc:docMk/>
            <pc:sldMk cId="1406862816" sldId="261"/>
            <ac:picMk id="10" creationId="{D66C1F43-0D28-09F2-E028-BBA011088360}"/>
          </ac:picMkLst>
        </pc:picChg>
        <pc:picChg chg="add mod">
          <ac:chgData name="Vladislav Yotkov" userId="8cbd7549-966c-4431-b561-10f64b96acac" providerId="ADAL" clId="{6A9A1A2E-5D54-9643-A196-BA8259DD60ED}" dt="2023-04-19T14:25:26.400" v="1763" actId="1035"/>
          <ac:picMkLst>
            <pc:docMk/>
            <pc:sldMk cId="1406862816" sldId="261"/>
            <ac:picMk id="11" creationId="{E85C2D28-949D-98A1-CDB2-D14DF5EFF9F1}"/>
          </ac:picMkLst>
        </pc:picChg>
      </pc:sldChg>
      <pc:sldChg chg="addSp delSp modSp new mod modAnim">
        <pc:chgData name="Vladislav Yotkov" userId="8cbd7549-966c-4431-b561-10f64b96acac" providerId="ADAL" clId="{6A9A1A2E-5D54-9643-A196-BA8259DD60ED}" dt="2023-04-20T15:41:03.533" v="8665" actId="403"/>
        <pc:sldMkLst>
          <pc:docMk/>
          <pc:sldMk cId="2924754361" sldId="262"/>
        </pc:sldMkLst>
        <pc:spChg chg="mod">
          <ac:chgData name="Vladislav Yotkov" userId="8cbd7549-966c-4431-b561-10f64b96acac" providerId="ADAL" clId="{6A9A1A2E-5D54-9643-A196-BA8259DD60ED}" dt="2023-04-20T10:15:03.043" v="5569" actId="20577"/>
          <ac:spMkLst>
            <pc:docMk/>
            <pc:sldMk cId="2924754361" sldId="262"/>
            <ac:spMk id="2" creationId="{9BB05B86-A89B-B3B5-018A-B1763EF09AA0}"/>
          </ac:spMkLst>
        </pc:spChg>
        <pc:spChg chg="mod">
          <ac:chgData name="Vladislav Yotkov" userId="8cbd7549-966c-4431-b561-10f64b96acac" providerId="ADAL" clId="{6A9A1A2E-5D54-9643-A196-BA8259DD60ED}" dt="2023-04-20T15:41:01.280" v="8664" actId="403"/>
          <ac:spMkLst>
            <pc:docMk/>
            <pc:sldMk cId="2924754361" sldId="262"/>
            <ac:spMk id="3" creationId="{64166EF3-A892-B179-FF9F-9F57753F24CF}"/>
          </ac:spMkLst>
        </pc:spChg>
        <pc:spChg chg="del">
          <ac:chgData name="Vladislav Yotkov" userId="8cbd7549-966c-4431-b561-10f64b96acac" providerId="ADAL" clId="{6A9A1A2E-5D54-9643-A196-BA8259DD60ED}" dt="2023-04-11T11:56:26.950" v="775"/>
          <ac:spMkLst>
            <pc:docMk/>
            <pc:sldMk cId="2924754361" sldId="262"/>
            <ac:spMk id="4" creationId="{C8373A16-9001-6071-7907-AB9E8D4E9562}"/>
          </ac:spMkLst>
        </pc:spChg>
        <pc:spChg chg="add mod">
          <ac:chgData name="Vladislav Yotkov" userId="8cbd7549-966c-4431-b561-10f64b96acac" providerId="ADAL" clId="{6A9A1A2E-5D54-9643-A196-BA8259DD60ED}" dt="2023-04-20T11:29:05.926" v="6204" actId="114"/>
          <ac:spMkLst>
            <pc:docMk/>
            <pc:sldMk cId="2924754361" sldId="262"/>
            <ac:spMk id="4" creationId="{D32C959A-6B9A-A1EE-2B35-F67CF00A8212}"/>
          </ac:spMkLst>
        </pc:spChg>
        <pc:spChg chg="add del mod">
          <ac:chgData name="Vladislav Yotkov" userId="8cbd7549-966c-4431-b561-10f64b96acac" providerId="ADAL" clId="{6A9A1A2E-5D54-9643-A196-BA8259DD60ED}" dt="2023-04-19T22:09:21.343" v="3274" actId="478"/>
          <ac:spMkLst>
            <pc:docMk/>
            <pc:sldMk cId="2924754361" sldId="262"/>
            <ac:spMk id="4" creationId="{D585ABB3-932B-029D-FCA9-88C5CF738E3C}"/>
          </ac:spMkLst>
        </pc:spChg>
        <pc:spChg chg="mod">
          <ac:chgData name="Vladislav Yotkov" userId="8cbd7549-966c-4431-b561-10f64b96acac" providerId="ADAL" clId="{6A9A1A2E-5D54-9643-A196-BA8259DD60ED}" dt="2023-04-20T15:41:03.533" v="8665" actId="403"/>
          <ac:spMkLst>
            <pc:docMk/>
            <pc:sldMk cId="2924754361" sldId="262"/>
            <ac:spMk id="5" creationId="{887AE84D-4A7E-1C7C-CFB0-1BC84E787D2E}"/>
          </ac:spMkLst>
        </pc:spChg>
        <pc:spChg chg="del mod">
          <ac:chgData name="Vladislav Yotkov" userId="8cbd7549-966c-4431-b561-10f64b96acac" providerId="ADAL" clId="{6A9A1A2E-5D54-9643-A196-BA8259DD60ED}" dt="2023-04-11T12:02:56.568" v="849"/>
          <ac:spMkLst>
            <pc:docMk/>
            <pc:sldMk cId="2924754361" sldId="262"/>
            <ac:spMk id="6" creationId="{1E59EA58-D0E0-51CB-3F03-0B5DE771D286}"/>
          </ac:spMkLst>
        </pc:spChg>
        <pc:spChg chg="add mod">
          <ac:chgData name="Vladislav Yotkov" userId="8cbd7549-966c-4431-b561-10f64b96acac" providerId="ADAL" clId="{6A9A1A2E-5D54-9643-A196-BA8259DD60ED}" dt="2023-04-20T11:29:26.945" v="6211" actId="114"/>
          <ac:spMkLst>
            <pc:docMk/>
            <pc:sldMk cId="2924754361" sldId="262"/>
            <ac:spMk id="9" creationId="{FBA3B7D5-16AF-FE56-53CC-5DBEAD73BB59}"/>
          </ac:spMkLst>
        </pc:spChg>
        <pc:spChg chg="add mod">
          <ac:chgData name="Vladislav Yotkov" userId="8cbd7549-966c-4431-b561-10f64b96acac" providerId="ADAL" clId="{6A9A1A2E-5D54-9643-A196-BA8259DD60ED}" dt="2023-04-20T11:29:07.304" v="6205" actId="114"/>
          <ac:spMkLst>
            <pc:docMk/>
            <pc:sldMk cId="2924754361" sldId="262"/>
            <ac:spMk id="12" creationId="{AD193E49-F1AC-C2B8-6008-A4575B8FD65E}"/>
          </ac:spMkLst>
        </pc:spChg>
        <pc:picChg chg="add mod">
          <ac:chgData name="Vladislav Yotkov" userId="8cbd7549-966c-4431-b561-10f64b96acac" providerId="ADAL" clId="{6A9A1A2E-5D54-9643-A196-BA8259DD60ED}" dt="2023-04-19T22:08:46.144" v="3209" actId="1076"/>
          <ac:picMkLst>
            <pc:docMk/>
            <pc:sldMk cId="2924754361" sldId="262"/>
            <ac:picMk id="8" creationId="{5CE2109C-6C99-55A1-A349-2C30AC277A64}"/>
          </ac:picMkLst>
        </pc:picChg>
        <pc:picChg chg="add mod">
          <ac:chgData name="Vladislav Yotkov" userId="8cbd7549-966c-4431-b561-10f64b96acac" providerId="ADAL" clId="{6A9A1A2E-5D54-9643-A196-BA8259DD60ED}" dt="2023-04-20T09:47:11.286" v="5049" actId="14100"/>
          <ac:picMkLst>
            <pc:docMk/>
            <pc:sldMk cId="2924754361" sldId="262"/>
            <ac:picMk id="11" creationId="{0D8CA2F4-77F1-1967-D670-91A9C0E2CB8C}"/>
          </ac:picMkLst>
        </pc:picChg>
      </pc:sldChg>
      <pc:sldChg chg="modSp new del mod">
        <pc:chgData name="Vladislav Yotkov" userId="8cbd7549-966c-4431-b561-10f64b96acac" providerId="ADAL" clId="{6A9A1A2E-5D54-9643-A196-BA8259DD60ED}" dt="2023-04-12T06:05:09.668" v="1323" actId="2696"/>
        <pc:sldMkLst>
          <pc:docMk/>
          <pc:sldMk cId="868333727" sldId="263"/>
        </pc:sldMkLst>
        <pc:spChg chg="mod">
          <ac:chgData name="Vladislav Yotkov" userId="8cbd7549-966c-4431-b561-10f64b96acac" providerId="ADAL" clId="{6A9A1A2E-5D54-9643-A196-BA8259DD60ED}" dt="2023-04-12T05:42:34.394" v="1003" actId="313"/>
          <ac:spMkLst>
            <pc:docMk/>
            <pc:sldMk cId="868333727" sldId="263"/>
            <ac:spMk id="2" creationId="{9CB02AF0-3B00-BB22-47F2-05F7F1800C44}"/>
          </ac:spMkLst>
        </pc:spChg>
      </pc:sldChg>
      <pc:sldChg chg="delSp modSp add del mod setBg delDesignElem">
        <pc:chgData name="Vladislav Yotkov" userId="8cbd7549-966c-4431-b561-10f64b96acac" providerId="ADAL" clId="{6A9A1A2E-5D54-9643-A196-BA8259DD60ED}" dt="2023-04-12T06:05:08.191" v="1322" actId="2696"/>
        <pc:sldMkLst>
          <pc:docMk/>
          <pc:sldMk cId="2163469683" sldId="264"/>
        </pc:sldMkLst>
        <pc:spChg chg="mod">
          <ac:chgData name="Vladislav Yotkov" userId="8cbd7549-966c-4431-b561-10f64b96acac" providerId="ADAL" clId="{6A9A1A2E-5D54-9643-A196-BA8259DD60ED}" dt="2023-04-12T05:42:56.961" v="1009" actId="1076"/>
          <ac:spMkLst>
            <pc:docMk/>
            <pc:sldMk cId="2163469683" sldId="264"/>
            <ac:spMk id="2" creationId="{3D378DB9-11AE-E081-1A55-CF71C9565B81}"/>
          </ac:spMkLst>
        </pc:spChg>
        <pc:spChg chg="del">
          <ac:chgData name="Vladislav Yotkov" userId="8cbd7549-966c-4431-b561-10f64b96acac" providerId="ADAL" clId="{6A9A1A2E-5D54-9643-A196-BA8259DD60ED}" dt="2023-04-12T05:42:47.036" v="1007"/>
          <ac:spMkLst>
            <pc:docMk/>
            <pc:sldMk cId="2163469683" sldId="264"/>
            <ac:spMk id="17" creationId="{3CED7894-4F62-4A6C-8DB5-DB5BE08E9C03}"/>
          </ac:spMkLst>
        </pc:spChg>
        <pc:spChg chg="del">
          <ac:chgData name="Vladislav Yotkov" userId="8cbd7549-966c-4431-b561-10f64b96acac" providerId="ADAL" clId="{6A9A1A2E-5D54-9643-A196-BA8259DD60ED}" dt="2023-04-12T05:42:47.036" v="1007"/>
          <ac:spMkLst>
            <pc:docMk/>
            <pc:sldMk cId="2163469683" sldId="264"/>
            <ac:spMk id="19" creationId="{E536F3B4-50F6-4C52-8F76-4EB1214719DC}"/>
          </ac:spMkLst>
        </pc:spChg>
        <pc:picChg chg="del">
          <ac:chgData name="Vladislav Yotkov" userId="8cbd7549-966c-4431-b561-10f64b96acac" providerId="ADAL" clId="{6A9A1A2E-5D54-9643-A196-BA8259DD60ED}" dt="2023-04-12T05:43:08.428" v="1016" actId="478"/>
          <ac:picMkLst>
            <pc:docMk/>
            <pc:sldMk cId="2163469683" sldId="264"/>
            <ac:picMk id="10" creationId="{B919E58D-FD95-CE76-2930-43D7AFD6A553}"/>
          </ac:picMkLst>
        </pc:picChg>
      </pc:sldChg>
      <pc:sldChg chg="new del">
        <pc:chgData name="Vladislav Yotkov" userId="8cbd7549-966c-4431-b561-10f64b96acac" providerId="ADAL" clId="{6A9A1A2E-5D54-9643-A196-BA8259DD60ED}" dt="2023-04-12T05:43:06.762" v="1015" actId="2696"/>
        <pc:sldMkLst>
          <pc:docMk/>
          <pc:sldMk cId="1126796473" sldId="265"/>
        </pc:sldMkLst>
      </pc:sldChg>
      <pc:sldChg chg="addSp delSp add del setBg delDesignElem">
        <pc:chgData name="Vladislav Yotkov" userId="8cbd7549-966c-4431-b561-10f64b96acac" providerId="ADAL" clId="{6A9A1A2E-5D54-9643-A196-BA8259DD60ED}" dt="2023-04-12T05:43:17.118" v="1019"/>
        <pc:sldMkLst>
          <pc:docMk/>
          <pc:sldMk cId="1895352853" sldId="265"/>
        </pc:sldMkLst>
        <pc:spChg chg="add del">
          <ac:chgData name="Vladislav Yotkov" userId="8cbd7549-966c-4431-b561-10f64b96acac" providerId="ADAL" clId="{6A9A1A2E-5D54-9643-A196-BA8259DD60ED}" dt="2023-04-12T05:43:17.118" v="1019"/>
          <ac:spMkLst>
            <pc:docMk/>
            <pc:sldMk cId="1895352853" sldId="265"/>
            <ac:spMk id="17" creationId="{3CED7894-4F62-4A6C-8DB5-DB5BE08E9C03}"/>
          </ac:spMkLst>
        </pc:spChg>
        <pc:spChg chg="add del">
          <ac:chgData name="Vladislav Yotkov" userId="8cbd7549-966c-4431-b561-10f64b96acac" providerId="ADAL" clId="{6A9A1A2E-5D54-9643-A196-BA8259DD60ED}" dt="2023-04-12T05:43:17.118" v="1019"/>
          <ac:spMkLst>
            <pc:docMk/>
            <pc:sldMk cId="1895352853" sldId="265"/>
            <ac:spMk id="19" creationId="{E536F3B4-50F6-4C52-8F76-4EB1214719DC}"/>
          </ac:spMkLst>
        </pc:spChg>
      </pc:sldChg>
      <pc:sldChg chg="addSp delSp modSp add del mod ord modClrScheme modAnim delDesignElem chgLayout">
        <pc:chgData name="Vladislav Yotkov" userId="8cbd7549-966c-4431-b561-10f64b96acac" providerId="ADAL" clId="{6A9A1A2E-5D54-9643-A196-BA8259DD60ED}" dt="2023-04-20T11:40:46.928" v="6323" actId="2696"/>
        <pc:sldMkLst>
          <pc:docMk/>
          <pc:sldMk cId="3027484964" sldId="265"/>
        </pc:sldMkLst>
        <pc:spChg chg="mod ord">
          <ac:chgData name="Vladislav Yotkov" userId="8cbd7549-966c-4431-b561-10f64b96acac" providerId="ADAL" clId="{6A9A1A2E-5D54-9643-A196-BA8259DD60ED}" dt="2023-04-12T06:11:54.700" v="1355" actId="20577"/>
          <ac:spMkLst>
            <pc:docMk/>
            <pc:sldMk cId="3027484964" sldId="265"/>
            <ac:spMk id="2" creationId="{3D378DB9-11AE-E081-1A55-CF71C9565B81}"/>
          </ac:spMkLst>
        </pc:spChg>
        <pc:spChg chg="add del mod">
          <ac:chgData name="Vladislav Yotkov" userId="8cbd7549-966c-4431-b561-10f64b96acac" providerId="ADAL" clId="{6A9A1A2E-5D54-9643-A196-BA8259DD60ED}" dt="2023-04-12T06:11:12.281" v="1337" actId="478"/>
          <ac:spMkLst>
            <pc:docMk/>
            <pc:sldMk cId="3027484964" sldId="265"/>
            <ac:spMk id="3" creationId="{408544E9-AD06-2A7A-341B-812CFCBCE25A}"/>
          </ac:spMkLst>
        </pc:spChg>
        <pc:spChg chg="mod ord">
          <ac:chgData name="Vladislav Yotkov" userId="8cbd7549-966c-4431-b561-10f64b96acac" providerId="ADAL" clId="{6A9A1A2E-5D54-9643-A196-BA8259DD60ED}" dt="2023-04-12T06:11:36.507" v="1341" actId="700"/>
          <ac:spMkLst>
            <pc:docMk/>
            <pc:sldMk cId="3027484964" sldId="265"/>
            <ac:spMk id="4" creationId="{84AA75EA-3722-D7C2-06EE-F0E0D5A6D020}"/>
          </ac:spMkLst>
        </pc:spChg>
        <pc:spChg chg="add del mod ord">
          <ac:chgData name="Vladislav Yotkov" userId="8cbd7549-966c-4431-b561-10f64b96acac" providerId="ADAL" clId="{6A9A1A2E-5D54-9643-A196-BA8259DD60ED}" dt="2023-04-12T06:11:36.507" v="1341" actId="700"/>
          <ac:spMkLst>
            <pc:docMk/>
            <pc:sldMk cId="3027484964" sldId="265"/>
            <ac:spMk id="5" creationId="{390C4585-32DC-E519-EF94-18DF15FB52D1}"/>
          </ac:spMkLst>
        </pc:spChg>
        <pc:spChg chg="add mod ord">
          <ac:chgData name="Vladislav Yotkov" userId="8cbd7549-966c-4431-b561-10f64b96acac" providerId="ADAL" clId="{6A9A1A2E-5D54-9643-A196-BA8259DD60ED}" dt="2023-04-12T06:18:42.909" v="1559" actId="1035"/>
          <ac:spMkLst>
            <pc:docMk/>
            <pc:sldMk cId="3027484964" sldId="265"/>
            <ac:spMk id="6" creationId="{B78116B8-FACA-279E-EF8C-1DF99DF39A07}"/>
          </ac:spMkLst>
        </pc:spChg>
        <pc:spChg chg="add mod ord">
          <ac:chgData name="Vladislav Yotkov" userId="8cbd7549-966c-4431-b561-10f64b96acac" providerId="ADAL" clId="{6A9A1A2E-5D54-9643-A196-BA8259DD60ED}" dt="2023-04-12T06:18:42.909" v="1559" actId="1035"/>
          <ac:spMkLst>
            <pc:docMk/>
            <pc:sldMk cId="3027484964" sldId="265"/>
            <ac:spMk id="7" creationId="{06E9124C-98B0-C71B-241B-11A75BC592F8}"/>
          </ac:spMkLst>
        </pc:spChg>
        <pc:spChg chg="add del mod ord">
          <ac:chgData name="Vladislav Yotkov" userId="8cbd7549-966c-4431-b561-10f64b96acac" providerId="ADAL" clId="{6A9A1A2E-5D54-9643-A196-BA8259DD60ED}" dt="2023-04-12T06:13:16.194" v="1401" actId="478"/>
          <ac:spMkLst>
            <pc:docMk/>
            <pc:sldMk cId="3027484964" sldId="265"/>
            <ac:spMk id="8" creationId="{A292C385-0B2B-1428-A218-A67445AABB02}"/>
          </ac:spMkLst>
        </pc:spChg>
        <pc:spChg chg="add mod">
          <ac:chgData name="Vladislav Yotkov" userId="8cbd7549-966c-4431-b561-10f64b96acac" providerId="ADAL" clId="{6A9A1A2E-5D54-9643-A196-BA8259DD60ED}" dt="2023-04-20T11:30:09.174" v="6222" actId="114"/>
          <ac:spMkLst>
            <pc:docMk/>
            <pc:sldMk cId="3027484964" sldId="265"/>
            <ac:spMk id="9" creationId="{C4C7BAF5-3DDF-1129-07EE-7F60195D5D48}"/>
          </ac:spMkLst>
        </pc:spChg>
        <pc:spChg chg="mod ord">
          <ac:chgData name="Vladislav Yotkov" userId="8cbd7549-966c-4431-b561-10f64b96acac" providerId="ADAL" clId="{6A9A1A2E-5D54-9643-A196-BA8259DD60ED}" dt="2023-04-12T06:19:18.042" v="1570" actId="20577"/>
          <ac:spMkLst>
            <pc:docMk/>
            <pc:sldMk cId="3027484964" sldId="265"/>
            <ac:spMk id="14" creationId="{6D76CFCE-C1BA-0162-F593-A2EFB7478B4F}"/>
          </ac:spMkLst>
        </pc:spChg>
        <pc:spChg chg="del">
          <ac:chgData name="Vladislav Yotkov" userId="8cbd7549-966c-4431-b561-10f64b96acac" providerId="ADAL" clId="{6A9A1A2E-5D54-9643-A196-BA8259DD60ED}" dt="2023-04-12T06:11:22.067" v="1338" actId="700"/>
          <ac:spMkLst>
            <pc:docMk/>
            <pc:sldMk cId="3027484964" sldId="265"/>
            <ac:spMk id="17" creationId="{3CED7894-4F62-4A6C-8DB5-DB5BE08E9C03}"/>
          </ac:spMkLst>
        </pc:spChg>
        <pc:spChg chg="add mod">
          <ac:chgData name="Vladislav Yotkov" userId="8cbd7549-966c-4431-b561-10f64b96acac" providerId="ADAL" clId="{6A9A1A2E-5D54-9643-A196-BA8259DD60ED}" dt="2023-04-19T14:07:24.642" v="1706" actId="1037"/>
          <ac:spMkLst>
            <pc:docMk/>
            <pc:sldMk cId="3027484964" sldId="265"/>
            <ac:spMk id="18" creationId="{CDA9ADEA-5F69-8B8A-4A66-92EDE0B46881}"/>
          </ac:spMkLst>
        </pc:spChg>
        <pc:spChg chg="del">
          <ac:chgData name="Vladislav Yotkov" userId="8cbd7549-966c-4431-b561-10f64b96acac" providerId="ADAL" clId="{6A9A1A2E-5D54-9643-A196-BA8259DD60ED}" dt="2023-04-12T06:11:22.067" v="1338" actId="700"/>
          <ac:spMkLst>
            <pc:docMk/>
            <pc:sldMk cId="3027484964" sldId="265"/>
            <ac:spMk id="19" creationId="{E536F3B4-50F6-4C52-8F76-4EB1214719DC}"/>
          </ac:spMkLst>
        </pc:spChg>
        <pc:spChg chg="add mod">
          <ac:chgData name="Vladislav Yotkov" userId="8cbd7549-966c-4431-b561-10f64b96acac" providerId="ADAL" clId="{6A9A1A2E-5D54-9643-A196-BA8259DD60ED}" dt="2023-04-20T11:30:07.087" v="6221" actId="114"/>
          <ac:spMkLst>
            <pc:docMk/>
            <pc:sldMk cId="3027484964" sldId="265"/>
            <ac:spMk id="20" creationId="{408B65EC-0A74-5D33-28F9-446E041A11C6}"/>
          </ac:spMkLst>
        </pc:spChg>
        <pc:picChg chg="add del mod">
          <ac:chgData name="Vladislav Yotkov" userId="8cbd7549-966c-4431-b561-10f64b96acac" providerId="ADAL" clId="{6A9A1A2E-5D54-9643-A196-BA8259DD60ED}" dt="2023-04-12T06:11:12.281" v="1337" actId="478"/>
          <ac:picMkLst>
            <pc:docMk/>
            <pc:sldMk cId="3027484964" sldId="265"/>
            <ac:picMk id="10" creationId="{B919E58D-FD95-CE76-2930-43D7AFD6A553}"/>
          </ac:picMkLst>
        </pc:picChg>
        <pc:picChg chg="add mod">
          <ac:chgData name="Vladislav Yotkov" userId="8cbd7549-966c-4431-b561-10f64b96acac" providerId="ADAL" clId="{6A9A1A2E-5D54-9643-A196-BA8259DD60ED}" dt="2023-04-12T06:18:42.909" v="1559" actId="1035"/>
          <ac:picMkLst>
            <pc:docMk/>
            <pc:sldMk cId="3027484964" sldId="265"/>
            <ac:picMk id="12" creationId="{22F5AB93-8C2C-8DC8-BFF3-FBEAA9055912}"/>
          </ac:picMkLst>
        </pc:picChg>
        <pc:cxnChg chg="add mod">
          <ac:chgData name="Vladislav Yotkov" userId="8cbd7549-966c-4431-b561-10f64b96acac" providerId="ADAL" clId="{6A9A1A2E-5D54-9643-A196-BA8259DD60ED}" dt="2023-04-12T06:18:42.909" v="1559" actId="1035"/>
          <ac:cxnSpMkLst>
            <pc:docMk/>
            <pc:sldMk cId="3027484964" sldId="265"/>
            <ac:cxnSpMk id="15" creationId="{64342261-CDB0-9443-78E0-5CB6CAD76C32}"/>
          </ac:cxnSpMkLst>
        </pc:cxnChg>
      </pc:sldChg>
      <pc:sldChg chg="addSp delSp modSp new mod ord modClrScheme modAnim chgLayout">
        <pc:chgData name="Vladislav Yotkov" userId="8cbd7549-966c-4431-b561-10f64b96acac" providerId="ADAL" clId="{6A9A1A2E-5D54-9643-A196-BA8259DD60ED}" dt="2023-04-20T16:55:35.300" v="10232" actId="1076"/>
        <pc:sldMkLst>
          <pc:docMk/>
          <pc:sldMk cId="1637597213" sldId="266"/>
        </pc:sldMkLst>
        <pc:spChg chg="mod ord">
          <ac:chgData name="Vladislav Yotkov" userId="8cbd7549-966c-4431-b561-10f64b96acac" providerId="ADAL" clId="{6A9A1A2E-5D54-9643-A196-BA8259DD60ED}" dt="2023-04-20T13:29:33.735" v="7957" actId="20577"/>
          <ac:spMkLst>
            <pc:docMk/>
            <pc:sldMk cId="1637597213" sldId="266"/>
            <ac:spMk id="2" creationId="{ABB9BAF2-A8CB-BEF2-E939-BDF10FA050DA}"/>
          </ac:spMkLst>
        </pc:spChg>
        <pc:spChg chg="del mod ord">
          <ac:chgData name="Vladislav Yotkov" userId="8cbd7549-966c-4431-b561-10f64b96acac" providerId="ADAL" clId="{6A9A1A2E-5D54-9643-A196-BA8259DD60ED}" dt="2023-04-19T14:54:38.994" v="2040" actId="700"/>
          <ac:spMkLst>
            <pc:docMk/>
            <pc:sldMk cId="1637597213" sldId="266"/>
            <ac:spMk id="3" creationId="{53A6A48E-F077-7BF4-793D-F15BC42058F9}"/>
          </ac:spMkLst>
        </pc:spChg>
        <pc:spChg chg="mod ord">
          <ac:chgData name="Vladislav Yotkov" userId="8cbd7549-966c-4431-b561-10f64b96acac" providerId="ADAL" clId="{6A9A1A2E-5D54-9643-A196-BA8259DD60ED}" dt="2023-04-20T13:38:10.908" v="8296" actId="1035"/>
          <ac:spMkLst>
            <pc:docMk/>
            <pc:sldMk cId="1637597213" sldId="266"/>
            <ac:spMk id="4" creationId="{F864CCBE-44E7-4415-A6F0-ED11188BB938}"/>
          </ac:spMkLst>
        </pc:spChg>
        <pc:spChg chg="add mod ord">
          <ac:chgData name="Vladislav Yotkov" userId="8cbd7549-966c-4431-b561-10f64b96acac" providerId="ADAL" clId="{6A9A1A2E-5D54-9643-A196-BA8259DD60ED}" dt="2023-04-20T13:34:31.438" v="8123" actId="20577"/>
          <ac:spMkLst>
            <pc:docMk/>
            <pc:sldMk cId="1637597213" sldId="266"/>
            <ac:spMk id="5" creationId="{FA1A5EFE-D9D2-9974-25C8-BDEFD3FD857A}"/>
          </ac:spMkLst>
        </pc:spChg>
        <pc:spChg chg="add del mod ord">
          <ac:chgData name="Vladislav Yotkov" userId="8cbd7549-966c-4431-b561-10f64b96acac" providerId="ADAL" clId="{6A9A1A2E-5D54-9643-A196-BA8259DD60ED}" dt="2023-04-20T13:32:58.823" v="8072" actId="114"/>
          <ac:spMkLst>
            <pc:docMk/>
            <pc:sldMk cId="1637597213" sldId="266"/>
            <ac:spMk id="6" creationId="{8AC09F34-5D01-D3EC-2F14-3A284ABF2443}"/>
          </ac:spMkLst>
        </pc:spChg>
        <pc:spChg chg="add mod ord">
          <ac:chgData name="Vladislav Yotkov" userId="8cbd7549-966c-4431-b561-10f64b96acac" providerId="ADAL" clId="{6A9A1A2E-5D54-9643-A196-BA8259DD60ED}" dt="2023-04-20T13:34:29.378" v="8122" actId="20577"/>
          <ac:spMkLst>
            <pc:docMk/>
            <pc:sldMk cId="1637597213" sldId="266"/>
            <ac:spMk id="7" creationId="{FCB67DDF-1AA9-92CE-CC77-07E131204E22}"/>
          </ac:spMkLst>
        </pc:spChg>
        <pc:spChg chg="add del mod ord">
          <ac:chgData name="Vladislav Yotkov" userId="8cbd7549-966c-4431-b561-10f64b96acac" providerId="ADAL" clId="{6A9A1A2E-5D54-9643-A196-BA8259DD60ED}" dt="2023-04-20T13:28:09.150" v="7928"/>
          <ac:spMkLst>
            <pc:docMk/>
            <pc:sldMk cId="1637597213" sldId="266"/>
            <ac:spMk id="8" creationId="{BC27879F-6C24-7187-91B0-7D7C60D87066}"/>
          </ac:spMkLst>
        </pc:spChg>
        <pc:spChg chg="add del mod">
          <ac:chgData name="Vladislav Yotkov" userId="8cbd7549-966c-4431-b561-10f64b96acac" providerId="ADAL" clId="{6A9A1A2E-5D54-9643-A196-BA8259DD60ED}" dt="2023-04-20T13:24:32.949" v="7763" actId="22"/>
          <ac:spMkLst>
            <pc:docMk/>
            <pc:sldMk cId="1637597213" sldId="266"/>
            <ac:spMk id="9" creationId="{F044B0D6-3ED5-72D7-CA3F-B272D26EAF84}"/>
          </ac:spMkLst>
        </pc:spChg>
        <pc:spChg chg="add mod">
          <ac:chgData name="Vladislav Yotkov" userId="8cbd7549-966c-4431-b561-10f64b96acac" providerId="ADAL" clId="{6A9A1A2E-5D54-9643-A196-BA8259DD60ED}" dt="2023-04-20T16:15:03.297" v="9502" actId="6549"/>
          <ac:spMkLst>
            <pc:docMk/>
            <pc:sldMk cId="1637597213" sldId="266"/>
            <ac:spMk id="12" creationId="{B77727E7-7A83-0814-3446-8804539CE154}"/>
          </ac:spMkLst>
        </pc:spChg>
        <pc:spChg chg="add mod">
          <ac:chgData name="Vladislav Yotkov" userId="8cbd7549-966c-4431-b561-10f64b96acac" providerId="ADAL" clId="{6A9A1A2E-5D54-9643-A196-BA8259DD60ED}" dt="2023-04-20T16:55:35.300" v="10232" actId="1076"/>
          <ac:spMkLst>
            <pc:docMk/>
            <pc:sldMk cId="1637597213" sldId="266"/>
            <ac:spMk id="20" creationId="{3E3B937C-AE24-11CC-6251-B268C89C4361}"/>
          </ac:spMkLst>
        </pc:spChg>
        <pc:grpChg chg="add mod">
          <ac:chgData name="Vladislav Yotkov" userId="8cbd7549-966c-4431-b561-10f64b96acac" providerId="ADAL" clId="{6A9A1A2E-5D54-9643-A196-BA8259DD60ED}" dt="2023-04-20T13:37:59.923" v="8272" actId="1036"/>
          <ac:grpSpMkLst>
            <pc:docMk/>
            <pc:sldMk cId="1637597213" sldId="266"/>
            <ac:grpSpMk id="19" creationId="{18A4D731-DC8E-7C21-8F84-5A0CE38975B4}"/>
          </ac:grpSpMkLst>
        </pc:grpChg>
        <pc:picChg chg="add mod">
          <ac:chgData name="Vladislav Yotkov" userId="8cbd7549-966c-4431-b561-10f64b96acac" providerId="ADAL" clId="{6A9A1A2E-5D54-9643-A196-BA8259DD60ED}" dt="2023-04-20T13:28:17.484" v="7931" actId="1076"/>
          <ac:picMkLst>
            <pc:docMk/>
            <pc:sldMk cId="1637597213" sldId="266"/>
            <ac:picMk id="11" creationId="{EB34A85A-0837-5BAB-3D94-C2B8EAB55FFF}"/>
          </ac:picMkLst>
        </pc:picChg>
        <pc:picChg chg="add del mod modCrop">
          <ac:chgData name="Vladislav Yotkov" userId="8cbd7549-966c-4431-b561-10f64b96acac" providerId="ADAL" clId="{6A9A1A2E-5D54-9643-A196-BA8259DD60ED}" dt="2023-04-20T13:37:40.659" v="8226" actId="732"/>
          <ac:picMkLst>
            <pc:docMk/>
            <pc:sldMk cId="1637597213" sldId="266"/>
            <ac:picMk id="14" creationId="{C7106280-5F13-C439-689A-929BA2171B50}"/>
          </ac:picMkLst>
        </pc:picChg>
        <pc:picChg chg="add mod">
          <ac:chgData name="Vladislav Yotkov" userId="8cbd7549-966c-4431-b561-10f64b96acac" providerId="ADAL" clId="{6A9A1A2E-5D54-9643-A196-BA8259DD60ED}" dt="2023-04-20T13:36:51.856" v="8217" actId="1076"/>
          <ac:picMkLst>
            <pc:docMk/>
            <pc:sldMk cId="1637597213" sldId="266"/>
            <ac:picMk id="16" creationId="{7BD7262F-71CC-63CE-1CB8-34DE0E621F1C}"/>
          </ac:picMkLst>
        </pc:picChg>
        <pc:picChg chg="add mod">
          <ac:chgData name="Vladislav Yotkov" userId="8cbd7549-966c-4431-b561-10f64b96acac" providerId="ADAL" clId="{6A9A1A2E-5D54-9643-A196-BA8259DD60ED}" dt="2023-04-20T13:37:13.503" v="8221" actId="1035"/>
          <ac:picMkLst>
            <pc:docMk/>
            <pc:sldMk cId="1637597213" sldId="266"/>
            <ac:picMk id="18" creationId="{7F81D49B-0C37-5374-F55D-DAE0F5F47060}"/>
          </ac:picMkLst>
        </pc:picChg>
      </pc:sldChg>
      <pc:sldChg chg="new del">
        <pc:chgData name="Vladislav Yotkov" userId="8cbd7549-966c-4431-b561-10f64b96acac" providerId="ADAL" clId="{6A9A1A2E-5D54-9643-A196-BA8259DD60ED}" dt="2023-04-12T05:43:03.200" v="1012" actId="2696"/>
        <pc:sldMkLst>
          <pc:docMk/>
          <pc:sldMk cId="3259010315" sldId="266"/>
        </pc:sldMkLst>
      </pc:sldChg>
      <pc:sldChg chg="addSp delSp modSp new mod ord modClrScheme modShow chgLayout">
        <pc:chgData name="Vladislav Yotkov" userId="8cbd7549-966c-4431-b561-10f64b96acac" providerId="ADAL" clId="{6A9A1A2E-5D54-9643-A196-BA8259DD60ED}" dt="2023-04-20T21:13:16.608" v="12230" actId="729"/>
        <pc:sldMkLst>
          <pc:docMk/>
          <pc:sldMk cId="2735223087" sldId="267"/>
        </pc:sldMkLst>
        <pc:spChg chg="mod ord">
          <ac:chgData name="Vladislav Yotkov" userId="8cbd7549-966c-4431-b561-10f64b96acac" providerId="ADAL" clId="{6A9A1A2E-5D54-9643-A196-BA8259DD60ED}" dt="2023-04-19T14:54:02.774" v="2039" actId="700"/>
          <ac:spMkLst>
            <pc:docMk/>
            <pc:sldMk cId="2735223087" sldId="267"/>
            <ac:spMk id="2" creationId="{28F017FA-7FA2-3C09-EF0C-431E9E70DD72}"/>
          </ac:spMkLst>
        </pc:spChg>
        <pc:spChg chg="del mod ord">
          <ac:chgData name="Vladislav Yotkov" userId="8cbd7549-966c-4431-b561-10f64b96acac" providerId="ADAL" clId="{6A9A1A2E-5D54-9643-A196-BA8259DD60ED}" dt="2023-04-19T14:54:02.774" v="2039" actId="700"/>
          <ac:spMkLst>
            <pc:docMk/>
            <pc:sldMk cId="2735223087" sldId="267"/>
            <ac:spMk id="3" creationId="{AB9AED6A-3A98-5C38-00ED-6A772D249E77}"/>
          </ac:spMkLst>
        </pc:spChg>
        <pc:spChg chg="mod ord">
          <ac:chgData name="Vladislav Yotkov" userId="8cbd7549-966c-4431-b561-10f64b96acac" providerId="ADAL" clId="{6A9A1A2E-5D54-9643-A196-BA8259DD60ED}" dt="2023-04-19T14:54:02.774" v="2039" actId="700"/>
          <ac:spMkLst>
            <pc:docMk/>
            <pc:sldMk cId="2735223087" sldId="267"/>
            <ac:spMk id="4" creationId="{0A4FCB00-5E05-0EFF-B4D1-4DC222B9C2E8}"/>
          </ac:spMkLst>
        </pc:spChg>
        <pc:spChg chg="add del mod ord">
          <ac:chgData name="Vladislav Yotkov" userId="8cbd7549-966c-4431-b561-10f64b96acac" providerId="ADAL" clId="{6A9A1A2E-5D54-9643-A196-BA8259DD60ED}" dt="2023-04-19T22:16:13.471" v="3329" actId="931"/>
          <ac:spMkLst>
            <pc:docMk/>
            <pc:sldMk cId="2735223087" sldId="267"/>
            <ac:spMk id="5" creationId="{731AA97B-962C-4075-EDCC-C45A9671CCBC}"/>
          </ac:spMkLst>
        </pc:spChg>
        <pc:spChg chg="add mod ord">
          <ac:chgData name="Vladislav Yotkov" userId="8cbd7549-966c-4431-b561-10f64b96acac" providerId="ADAL" clId="{6A9A1A2E-5D54-9643-A196-BA8259DD60ED}" dt="2023-04-19T14:54:02.774" v="2039" actId="700"/>
          <ac:spMkLst>
            <pc:docMk/>
            <pc:sldMk cId="2735223087" sldId="267"/>
            <ac:spMk id="6" creationId="{3B1295B7-BA7A-F7D1-24D6-39553138E6B1}"/>
          </ac:spMkLst>
        </pc:spChg>
        <pc:picChg chg="add del mod">
          <ac:chgData name="Vladislav Yotkov" userId="8cbd7549-966c-4431-b561-10f64b96acac" providerId="ADAL" clId="{6A9A1A2E-5D54-9643-A196-BA8259DD60ED}" dt="2023-04-19T22:16:13.471" v="3329" actId="931"/>
          <ac:picMkLst>
            <pc:docMk/>
            <pc:sldMk cId="2735223087" sldId="267"/>
            <ac:picMk id="8" creationId="{530F2F14-707B-149B-64F3-885DF56D8A91}"/>
          </ac:picMkLst>
        </pc:picChg>
      </pc:sldChg>
      <pc:sldChg chg="addSp delSp modSp new mod modAnim">
        <pc:chgData name="Vladislav Yotkov" userId="8cbd7549-966c-4431-b561-10f64b96acac" providerId="ADAL" clId="{6A9A1A2E-5D54-9643-A196-BA8259DD60ED}" dt="2023-04-20T16:49:44.661" v="10181"/>
        <pc:sldMkLst>
          <pc:docMk/>
          <pc:sldMk cId="3508056680" sldId="268"/>
        </pc:sldMkLst>
        <pc:spChg chg="mod">
          <ac:chgData name="Vladislav Yotkov" userId="8cbd7549-966c-4431-b561-10f64b96acac" providerId="ADAL" clId="{6A9A1A2E-5D54-9643-A196-BA8259DD60ED}" dt="2023-04-20T16:08:32.638" v="9289" actId="20577"/>
          <ac:spMkLst>
            <pc:docMk/>
            <pc:sldMk cId="3508056680" sldId="268"/>
            <ac:spMk id="2" creationId="{E224D313-4A11-B35C-D6D2-27D9437A05E9}"/>
          </ac:spMkLst>
        </pc:spChg>
        <pc:spChg chg="add mod">
          <ac:chgData name="Vladislav Yotkov" userId="8cbd7549-966c-4431-b561-10f64b96acac" providerId="ADAL" clId="{6A9A1A2E-5D54-9643-A196-BA8259DD60ED}" dt="2023-04-20T16:48:17.038" v="10171" actId="20577"/>
          <ac:spMkLst>
            <pc:docMk/>
            <pc:sldMk cId="3508056680" sldId="268"/>
            <ac:spMk id="3" creationId="{27FBFC6E-5297-B514-8DCD-94CD74C1EBD0}"/>
          </ac:spMkLst>
        </pc:spChg>
        <pc:spChg chg="del">
          <ac:chgData name="Vladislav Yotkov" userId="8cbd7549-966c-4431-b561-10f64b96acac" providerId="ADAL" clId="{6A9A1A2E-5D54-9643-A196-BA8259DD60ED}" dt="2023-04-19T14:45:40.053" v="1901" actId="478"/>
          <ac:spMkLst>
            <pc:docMk/>
            <pc:sldMk cId="3508056680" sldId="268"/>
            <ac:spMk id="3" creationId="{72466B69-16BF-D1FE-0472-6A54989B3568}"/>
          </ac:spMkLst>
        </pc:spChg>
        <pc:spChg chg="add del mod">
          <ac:chgData name="Vladislav Yotkov" userId="8cbd7549-966c-4431-b561-10f64b96acac" providerId="ADAL" clId="{6A9A1A2E-5D54-9643-A196-BA8259DD60ED}" dt="2023-04-20T16:19:21.539" v="9558" actId="478"/>
          <ac:spMkLst>
            <pc:docMk/>
            <pc:sldMk cId="3508056680" sldId="268"/>
            <ac:spMk id="4" creationId="{46A3BAA4-5F53-7AD1-0233-FE5911B5D69D}"/>
          </ac:spMkLst>
        </pc:spChg>
        <pc:spChg chg="add mod">
          <ac:chgData name="Vladislav Yotkov" userId="8cbd7549-966c-4431-b561-10f64b96acac" providerId="ADAL" clId="{6A9A1A2E-5D54-9643-A196-BA8259DD60ED}" dt="2023-04-20T16:48:47.874" v="10177" actId="1038"/>
          <ac:spMkLst>
            <pc:docMk/>
            <pc:sldMk cId="3508056680" sldId="268"/>
            <ac:spMk id="5" creationId="{6A5BDFD6-5875-CBF3-8D30-A958A64D6684}"/>
          </ac:spMkLst>
        </pc:spChg>
        <pc:spChg chg="del">
          <ac:chgData name="Vladislav Yotkov" userId="8cbd7549-966c-4431-b561-10f64b96acac" providerId="ADAL" clId="{6A9A1A2E-5D54-9643-A196-BA8259DD60ED}" dt="2023-04-19T14:29:06.474" v="1799" actId="478"/>
          <ac:spMkLst>
            <pc:docMk/>
            <pc:sldMk cId="3508056680" sldId="268"/>
            <ac:spMk id="5" creationId="{E314E309-47F2-AE29-A542-AD009D4140BE}"/>
          </ac:spMkLst>
        </pc:spChg>
        <pc:spChg chg="del">
          <ac:chgData name="Vladislav Yotkov" userId="8cbd7549-966c-4431-b561-10f64b96acac" providerId="ADAL" clId="{6A9A1A2E-5D54-9643-A196-BA8259DD60ED}" dt="2023-04-19T14:29:02.501" v="1798"/>
          <ac:spMkLst>
            <pc:docMk/>
            <pc:sldMk cId="3508056680" sldId="268"/>
            <ac:spMk id="6" creationId="{3940E041-8B3E-A0F5-6B45-B97A3B68E7C4}"/>
          </ac:spMkLst>
        </pc:spChg>
        <pc:spChg chg="mod">
          <ac:chgData name="Vladislav Yotkov" userId="8cbd7549-966c-4431-b561-10f64b96acac" providerId="ADAL" clId="{6A9A1A2E-5D54-9643-A196-BA8259DD60ED}" dt="2023-04-20T16:14:28" v="9500" actId="1076"/>
          <ac:spMkLst>
            <pc:docMk/>
            <pc:sldMk cId="3508056680" sldId="268"/>
            <ac:spMk id="7" creationId="{3473B1A0-28D8-B75E-7810-0376C45A4278}"/>
          </ac:spMkLst>
        </pc:spChg>
        <pc:picChg chg="add del mod">
          <ac:chgData name="Vladislav Yotkov" userId="8cbd7549-966c-4431-b561-10f64b96acac" providerId="ADAL" clId="{6A9A1A2E-5D54-9643-A196-BA8259DD60ED}" dt="2023-04-19T14:29:01.594" v="1797"/>
          <ac:picMkLst>
            <pc:docMk/>
            <pc:sldMk cId="3508056680" sldId="268"/>
            <ac:picMk id="9" creationId="{ED25EFEE-89B9-1D1A-6C46-ED5AA57096DB}"/>
          </ac:picMkLst>
        </pc:picChg>
        <pc:picChg chg="add mod">
          <ac:chgData name="Vladislav Yotkov" userId="8cbd7549-966c-4431-b561-10f64b96acac" providerId="ADAL" clId="{6A9A1A2E-5D54-9643-A196-BA8259DD60ED}" dt="2023-04-20T16:30:57.001" v="9790" actId="1035"/>
          <ac:picMkLst>
            <pc:docMk/>
            <pc:sldMk cId="3508056680" sldId="268"/>
            <ac:picMk id="10" creationId="{D50B88CF-CCEA-9EEB-C54E-FD14F6D53C54}"/>
          </ac:picMkLst>
        </pc:picChg>
      </pc:sldChg>
      <pc:sldChg chg="addSp delSp modSp new mod modClrScheme modAnim chgLayout">
        <pc:chgData name="Vladislav Yotkov" userId="8cbd7549-966c-4431-b561-10f64b96acac" providerId="ADAL" clId="{6A9A1A2E-5D54-9643-A196-BA8259DD60ED}" dt="2023-04-20T13:48:35.085" v="8650"/>
        <pc:sldMkLst>
          <pc:docMk/>
          <pc:sldMk cId="2563160952" sldId="269"/>
        </pc:sldMkLst>
        <pc:spChg chg="mod ord">
          <ac:chgData name="Vladislav Yotkov" userId="8cbd7549-966c-4431-b561-10f64b96acac" providerId="ADAL" clId="{6A9A1A2E-5D54-9643-A196-BA8259DD60ED}" dt="2023-04-19T14:55:13.935" v="2083" actId="700"/>
          <ac:spMkLst>
            <pc:docMk/>
            <pc:sldMk cId="2563160952" sldId="269"/>
            <ac:spMk id="2" creationId="{C9FB5AC0-0383-3AA7-6149-472BAF52CEC8}"/>
          </ac:spMkLst>
        </pc:spChg>
        <pc:spChg chg="del">
          <ac:chgData name="Vladislav Yotkov" userId="8cbd7549-966c-4431-b561-10f64b96acac" providerId="ADAL" clId="{6A9A1A2E-5D54-9643-A196-BA8259DD60ED}" dt="2023-04-19T14:55:13.935" v="2083" actId="700"/>
          <ac:spMkLst>
            <pc:docMk/>
            <pc:sldMk cId="2563160952" sldId="269"/>
            <ac:spMk id="3" creationId="{338B92D0-8E31-095F-A3B5-711E0D5C2451}"/>
          </ac:spMkLst>
        </pc:spChg>
        <pc:spChg chg="add mod">
          <ac:chgData name="Vladislav Yotkov" userId="8cbd7549-966c-4431-b561-10f64b96acac" providerId="ADAL" clId="{6A9A1A2E-5D54-9643-A196-BA8259DD60ED}" dt="2023-04-20T13:47:54.352" v="8646" actId="1037"/>
          <ac:spMkLst>
            <pc:docMk/>
            <pc:sldMk cId="2563160952" sldId="269"/>
            <ac:spMk id="3" creationId="{6C628729-5B92-CB54-3344-F566EA3F9DC7}"/>
          </ac:spMkLst>
        </pc:spChg>
        <pc:spChg chg="add mod">
          <ac:chgData name="Vladislav Yotkov" userId="8cbd7549-966c-4431-b561-10f64b96acac" providerId="ADAL" clId="{6A9A1A2E-5D54-9643-A196-BA8259DD60ED}" dt="2023-04-20T13:47:54.352" v="8646" actId="1037"/>
          <ac:spMkLst>
            <pc:docMk/>
            <pc:sldMk cId="2563160952" sldId="269"/>
            <ac:spMk id="4" creationId="{4E279C0A-35FA-4492-FFB1-90037BE85D40}"/>
          </ac:spMkLst>
        </pc:spChg>
        <pc:spChg chg="del mod ord">
          <ac:chgData name="Vladislav Yotkov" userId="8cbd7549-966c-4431-b561-10f64b96acac" providerId="ADAL" clId="{6A9A1A2E-5D54-9643-A196-BA8259DD60ED}" dt="2023-04-19T14:55:13.935" v="2083" actId="700"/>
          <ac:spMkLst>
            <pc:docMk/>
            <pc:sldMk cId="2563160952" sldId="269"/>
            <ac:spMk id="4" creationId="{C1E17640-F64C-2DCB-C0F6-B46690D0DC9E}"/>
          </ac:spMkLst>
        </pc:spChg>
        <pc:spChg chg="del">
          <ac:chgData name="Vladislav Yotkov" userId="8cbd7549-966c-4431-b561-10f64b96acac" providerId="ADAL" clId="{6A9A1A2E-5D54-9643-A196-BA8259DD60ED}" dt="2023-04-19T14:55:13.935" v="2083" actId="700"/>
          <ac:spMkLst>
            <pc:docMk/>
            <pc:sldMk cId="2563160952" sldId="269"/>
            <ac:spMk id="5" creationId="{C7A1DB22-F6C4-8E5D-3800-976BAB03D859}"/>
          </ac:spMkLst>
        </pc:spChg>
        <pc:spChg chg="add mod">
          <ac:chgData name="Vladislav Yotkov" userId="8cbd7549-966c-4431-b561-10f64b96acac" providerId="ADAL" clId="{6A9A1A2E-5D54-9643-A196-BA8259DD60ED}" dt="2023-04-20T13:47:48.027" v="8643" actId="1037"/>
          <ac:spMkLst>
            <pc:docMk/>
            <pc:sldMk cId="2563160952" sldId="269"/>
            <ac:spMk id="5" creationId="{E01B7F11-2875-3FAB-0311-68288183B29F}"/>
          </ac:spMkLst>
        </pc:spChg>
        <pc:spChg chg="del">
          <ac:chgData name="Vladislav Yotkov" userId="8cbd7549-966c-4431-b561-10f64b96acac" providerId="ADAL" clId="{6A9A1A2E-5D54-9643-A196-BA8259DD60ED}" dt="2023-04-19T14:55:13.935" v="2083" actId="700"/>
          <ac:spMkLst>
            <pc:docMk/>
            <pc:sldMk cId="2563160952" sldId="269"/>
            <ac:spMk id="6" creationId="{014DD12E-6754-9273-789B-33201003F2A8}"/>
          </ac:spMkLst>
        </pc:spChg>
        <pc:spChg chg="add mod">
          <ac:chgData name="Vladislav Yotkov" userId="8cbd7549-966c-4431-b561-10f64b96acac" providerId="ADAL" clId="{6A9A1A2E-5D54-9643-A196-BA8259DD60ED}" dt="2023-04-20T13:47:48.027" v="8643" actId="1037"/>
          <ac:spMkLst>
            <pc:docMk/>
            <pc:sldMk cId="2563160952" sldId="269"/>
            <ac:spMk id="6" creationId="{D4780E5C-7F56-6FB0-1797-7AC8F46A5B18}"/>
          </ac:spMkLst>
        </pc:spChg>
        <pc:spChg chg="mod ord">
          <ac:chgData name="Vladislav Yotkov" userId="8cbd7549-966c-4431-b561-10f64b96acac" providerId="ADAL" clId="{6A9A1A2E-5D54-9643-A196-BA8259DD60ED}" dt="2023-04-19T14:55:13.935" v="2083" actId="700"/>
          <ac:spMkLst>
            <pc:docMk/>
            <pc:sldMk cId="2563160952" sldId="269"/>
            <ac:spMk id="7" creationId="{557F60E9-7A34-5A92-3B85-ED23E7E3B7F5}"/>
          </ac:spMkLst>
        </pc:spChg>
        <pc:spChg chg="add mod">
          <ac:chgData name="Vladislav Yotkov" userId="8cbd7549-966c-4431-b561-10f64b96acac" providerId="ADAL" clId="{6A9A1A2E-5D54-9643-A196-BA8259DD60ED}" dt="2023-04-20T13:46:58.458" v="8630" actId="120"/>
          <ac:spMkLst>
            <pc:docMk/>
            <pc:sldMk cId="2563160952" sldId="269"/>
            <ac:spMk id="8" creationId="{298480B1-E31C-1308-48EF-C0FFE5ED092A}"/>
          </ac:spMkLst>
        </pc:spChg>
        <pc:spChg chg="add del mod ord">
          <ac:chgData name="Vladislav Yotkov" userId="8cbd7549-966c-4431-b561-10f64b96acac" providerId="ADAL" clId="{6A9A1A2E-5D54-9643-A196-BA8259DD60ED}" dt="2023-04-19T22:04:28.505" v="3155"/>
          <ac:spMkLst>
            <pc:docMk/>
            <pc:sldMk cId="2563160952" sldId="269"/>
            <ac:spMk id="8" creationId="{E6845457-B826-3B4C-C9F5-0F7BE59EC7DF}"/>
          </ac:spMkLst>
        </pc:spChg>
        <pc:spChg chg="add mod">
          <ac:chgData name="Vladislav Yotkov" userId="8cbd7549-966c-4431-b561-10f64b96acac" providerId="ADAL" clId="{6A9A1A2E-5D54-9643-A196-BA8259DD60ED}" dt="2023-04-20T13:47:02.945" v="8631" actId="1076"/>
          <ac:spMkLst>
            <pc:docMk/>
            <pc:sldMk cId="2563160952" sldId="269"/>
            <ac:spMk id="9" creationId="{D779E577-6E7D-6AC6-980C-F978EEE421BD}"/>
          </ac:spMkLst>
        </pc:spChg>
        <pc:picChg chg="add mod">
          <ac:chgData name="Vladislav Yotkov" userId="8cbd7549-966c-4431-b561-10f64b96acac" providerId="ADAL" clId="{6A9A1A2E-5D54-9643-A196-BA8259DD60ED}" dt="2023-04-20T13:42:11.797" v="8420" actId="1038"/>
          <ac:picMkLst>
            <pc:docMk/>
            <pc:sldMk cId="2563160952" sldId="269"/>
            <ac:picMk id="10" creationId="{60FDE939-D380-6E0F-51ED-3FEDBB2F2F57}"/>
          </ac:picMkLst>
        </pc:picChg>
        <pc:cxnChg chg="add mod">
          <ac:chgData name="Vladislav Yotkov" userId="8cbd7549-966c-4431-b561-10f64b96acac" providerId="ADAL" clId="{6A9A1A2E-5D54-9643-A196-BA8259DD60ED}" dt="2023-04-20T13:47:29.859" v="8637" actId="14100"/>
          <ac:cxnSpMkLst>
            <pc:docMk/>
            <pc:sldMk cId="2563160952" sldId="269"/>
            <ac:cxnSpMk id="12" creationId="{EA554FF8-E770-F1A1-7ABB-98D1B1C25126}"/>
          </ac:cxnSpMkLst>
        </pc:cxnChg>
        <pc:cxnChg chg="add mod">
          <ac:chgData name="Vladislav Yotkov" userId="8cbd7549-966c-4431-b561-10f64b96acac" providerId="ADAL" clId="{6A9A1A2E-5D54-9643-A196-BA8259DD60ED}" dt="2023-04-20T13:46:51.226" v="8628" actId="14100"/>
          <ac:cxnSpMkLst>
            <pc:docMk/>
            <pc:sldMk cId="2563160952" sldId="269"/>
            <ac:cxnSpMk id="14" creationId="{B6A7A5C2-A726-3FE3-E21D-FC77ED7AF740}"/>
          </ac:cxnSpMkLst>
        </pc:cxnChg>
      </pc:sldChg>
      <pc:sldChg chg="modSp new del mod">
        <pc:chgData name="Vladislav Yotkov" userId="8cbd7549-966c-4431-b561-10f64b96acac" providerId="ADAL" clId="{6A9A1A2E-5D54-9643-A196-BA8259DD60ED}" dt="2023-04-19T14:55:42.265" v="2086" actId="2696"/>
        <pc:sldMkLst>
          <pc:docMk/>
          <pc:sldMk cId="2795448218" sldId="270"/>
        </pc:sldMkLst>
        <pc:spChg chg="mod">
          <ac:chgData name="Vladislav Yotkov" userId="8cbd7549-966c-4431-b561-10f64b96acac" providerId="ADAL" clId="{6A9A1A2E-5D54-9643-A196-BA8259DD60ED}" dt="2023-04-19T14:34:00.903" v="1893" actId="20577"/>
          <ac:spMkLst>
            <pc:docMk/>
            <pc:sldMk cId="2795448218" sldId="270"/>
            <ac:spMk id="2" creationId="{F1D27788-8183-A4CE-27BE-E3A45F70B45B}"/>
          </ac:spMkLst>
        </pc:spChg>
      </pc:sldChg>
      <pc:sldChg chg="addSp delSp modSp new mod ord modClrScheme modShow chgLayout">
        <pc:chgData name="Vladislav Yotkov" userId="8cbd7549-966c-4431-b561-10f64b96acac" providerId="ADAL" clId="{6A9A1A2E-5D54-9643-A196-BA8259DD60ED}" dt="2023-04-20T21:13:16.608" v="12230" actId="729"/>
        <pc:sldMkLst>
          <pc:docMk/>
          <pc:sldMk cId="4292259824" sldId="271"/>
        </pc:sldMkLst>
        <pc:spChg chg="mod ord">
          <ac:chgData name="Vladislav Yotkov" userId="8cbd7549-966c-4431-b561-10f64b96acac" providerId="ADAL" clId="{6A9A1A2E-5D54-9643-A196-BA8259DD60ED}" dt="2023-04-19T14:49:57.525" v="1951" actId="700"/>
          <ac:spMkLst>
            <pc:docMk/>
            <pc:sldMk cId="4292259824" sldId="271"/>
            <ac:spMk id="2" creationId="{41D22367-08A2-0E2D-532C-E140A39AD9C7}"/>
          </ac:spMkLst>
        </pc:spChg>
        <pc:spChg chg="del mod ord">
          <ac:chgData name="Vladislav Yotkov" userId="8cbd7549-966c-4431-b561-10f64b96acac" providerId="ADAL" clId="{6A9A1A2E-5D54-9643-A196-BA8259DD60ED}" dt="2023-04-19T14:49:57.525" v="1951" actId="700"/>
          <ac:spMkLst>
            <pc:docMk/>
            <pc:sldMk cId="4292259824" sldId="271"/>
            <ac:spMk id="3" creationId="{3FCA49B9-01E9-DBA1-C1E8-C90CE5009DB8}"/>
          </ac:spMkLst>
        </pc:spChg>
        <pc:spChg chg="mod ord">
          <ac:chgData name="Vladislav Yotkov" userId="8cbd7549-966c-4431-b561-10f64b96acac" providerId="ADAL" clId="{6A9A1A2E-5D54-9643-A196-BA8259DD60ED}" dt="2023-04-19T14:49:57.525" v="1951" actId="700"/>
          <ac:spMkLst>
            <pc:docMk/>
            <pc:sldMk cId="4292259824" sldId="271"/>
            <ac:spMk id="4" creationId="{7AC2C5BC-04BD-D64F-3AC1-0C708289E3B0}"/>
          </ac:spMkLst>
        </pc:spChg>
        <pc:spChg chg="add mod ord">
          <ac:chgData name="Vladislav Yotkov" userId="8cbd7549-966c-4431-b561-10f64b96acac" providerId="ADAL" clId="{6A9A1A2E-5D54-9643-A196-BA8259DD60ED}" dt="2023-04-19T22:40:18.921" v="3583" actId="1035"/>
          <ac:spMkLst>
            <pc:docMk/>
            <pc:sldMk cId="4292259824" sldId="271"/>
            <ac:spMk id="5" creationId="{3643DCF8-942E-0948-8580-21F2A7F11FC9}"/>
          </ac:spMkLst>
        </pc:spChg>
        <pc:spChg chg="add del mod ord">
          <ac:chgData name="Vladislav Yotkov" userId="8cbd7549-966c-4431-b561-10f64b96acac" providerId="ADAL" clId="{6A9A1A2E-5D54-9643-A196-BA8259DD60ED}" dt="2023-04-19T22:14:06.152" v="3277" actId="931"/>
          <ac:spMkLst>
            <pc:docMk/>
            <pc:sldMk cId="4292259824" sldId="271"/>
            <ac:spMk id="6" creationId="{59531C0C-5B1B-4CB1-2320-50D5BEE45A8F}"/>
          </ac:spMkLst>
        </pc:spChg>
        <pc:spChg chg="add mod ord">
          <ac:chgData name="Vladislav Yotkov" userId="8cbd7549-966c-4431-b561-10f64b96acac" providerId="ADAL" clId="{6A9A1A2E-5D54-9643-A196-BA8259DD60ED}" dt="2023-04-19T22:40:18.921" v="3583" actId="1035"/>
          <ac:spMkLst>
            <pc:docMk/>
            <pc:sldMk cId="4292259824" sldId="271"/>
            <ac:spMk id="7" creationId="{ED6510F6-4C3E-D0CE-9E4F-59388A2EE2C6}"/>
          </ac:spMkLst>
        </pc:spChg>
        <pc:spChg chg="add del mod ord">
          <ac:chgData name="Vladislav Yotkov" userId="8cbd7549-966c-4431-b561-10f64b96acac" providerId="ADAL" clId="{6A9A1A2E-5D54-9643-A196-BA8259DD60ED}" dt="2023-04-19T22:38:07.615" v="3402" actId="478"/>
          <ac:spMkLst>
            <pc:docMk/>
            <pc:sldMk cId="4292259824" sldId="271"/>
            <ac:spMk id="8" creationId="{55AB795E-02F2-A508-592D-084B7FED0E35}"/>
          </ac:spMkLst>
        </pc:spChg>
        <pc:spChg chg="add del mod">
          <ac:chgData name="Vladislav Yotkov" userId="8cbd7549-966c-4431-b561-10f64b96acac" providerId="ADAL" clId="{6A9A1A2E-5D54-9643-A196-BA8259DD60ED}" dt="2023-04-19T22:16:23.152" v="3331" actId="931"/>
          <ac:spMkLst>
            <pc:docMk/>
            <pc:sldMk cId="4292259824" sldId="271"/>
            <ac:spMk id="12" creationId="{44FC2872-5FDE-31FB-E58C-55E64A9EAD72}"/>
          </ac:spMkLst>
        </pc:spChg>
        <pc:spChg chg="add del mod">
          <ac:chgData name="Vladislav Yotkov" userId="8cbd7549-966c-4431-b561-10f64b96acac" providerId="ADAL" clId="{6A9A1A2E-5D54-9643-A196-BA8259DD60ED}" dt="2023-04-19T22:20:07.334" v="3342"/>
          <ac:spMkLst>
            <pc:docMk/>
            <pc:sldMk cId="4292259824" sldId="271"/>
            <ac:spMk id="15" creationId="{75D8D2BB-167D-BF5F-45C1-CA6D91AA15CB}"/>
          </ac:spMkLst>
        </pc:spChg>
        <pc:spChg chg="add del mod">
          <ac:chgData name="Vladislav Yotkov" userId="8cbd7549-966c-4431-b561-10f64b96acac" providerId="ADAL" clId="{6A9A1A2E-5D54-9643-A196-BA8259DD60ED}" dt="2023-04-19T22:25:27.388" v="3344" actId="931"/>
          <ac:spMkLst>
            <pc:docMk/>
            <pc:sldMk cId="4292259824" sldId="271"/>
            <ac:spMk id="17" creationId="{43AB90FD-E6EC-EF58-95B6-2B1AFFA01CA1}"/>
          </ac:spMkLst>
        </pc:spChg>
        <pc:spChg chg="add del mod">
          <ac:chgData name="Vladislav Yotkov" userId="8cbd7549-966c-4431-b561-10f64b96acac" providerId="ADAL" clId="{6A9A1A2E-5D54-9643-A196-BA8259DD60ED}" dt="2023-04-19T22:31:02.037" v="3347" actId="478"/>
          <ac:spMkLst>
            <pc:docMk/>
            <pc:sldMk cId="4292259824" sldId="271"/>
            <ac:spMk id="21" creationId="{C5C543D2-3AD4-7A7C-40B8-5A8C59F611CC}"/>
          </ac:spMkLst>
        </pc:spChg>
        <pc:spChg chg="add mod">
          <ac:chgData name="Vladislav Yotkov" userId="8cbd7549-966c-4431-b561-10f64b96acac" providerId="ADAL" clId="{6A9A1A2E-5D54-9643-A196-BA8259DD60ED}" dt="2023-04-19T22:40:08.800" v="3563" actId="1036"/>
          <ac:spMkLst>
            <pc:docMk/>
            <pc:sldMk cId="4292259824" sldId="271"/>
            <ac:spMk id="23" creationId="{B1501BCE-4435-6417-AF70-457B3CF68AA7}"/>
          </ac:spMkLst>
        </pc:spChg>
        <pc:spChg chg="add mod">
          <ac:chgData name="Vladislav Yotkov" userId="8cbd7549-966c-4431-b561-10f64b96acac" providerId="ADAL" clId="{6A9A1A2E-5D54-9643-A196-BA8259DD60ED}" dt="2023-04-19T22:39:33.341" v="3555" actId="1076"/>
          <ac:spMkLst>
            <pc:docMk/>
            <pc:sldMk cId="4292259824" sldId="271"/>
            <ac:spMk id="24" creationId="{469CFBCF-260C-CC2D-E7D7-CB167BBC9AEE}"/>
          </ac:spMkLst>
        </pc:spChg>
        <pc:picChg chg="add del mod">
          <ac:chgData name="Vladislav Yotkov" userId="8cbd7549-966c-4431-b561-10f64b96acac" providerId="ADAL" clId="{6A9A1A2E-5D54-9643-A196-BA8259DD60ED}" dt="2023-04-19T22:16:15.814" v="3330" actId="478"/>
          <ac:picMkLst>
            <pc:docMk/>
            <pc:sldMk cId="4292259824" sldId="271"/>
            <ac:picMk id="10" creationId="{CED28AB6-8BC1-6E82-6B6D-777A6EE21B14}"/>
          </ac:picMkLst>
        </pc:picChg>
        <pc:picChg chg="add del mod">
          <ac:chgData name="Vladislav Yotkov" userId="8cbd7549-966c-4431-b561-10f64b96acac" providerId="ADAL" clId="{6A9A1A2E-5D54-9643-A196-BA8259DD60ED}" dt="2023-04-19T22:22:35.505" v="3343" actId="478"/>
          <ac:picMkLst>
            <pc:docMk/>
            <pc:sldMk cId="4292259824" sldId="271"/>
            <ac:picMk id="14" creationId="{4D66CC57-25B7-E907-3213-BE6C269AEA25}"/>
          </ac:picMkLst>
        </pc:picChg>
        <pc:picChg chg="add del mod">
          <ac:chgData name="Vladislav Yotkov" userId="8cbd7549-966c-4431-b561-10f64b96acac" providerId="ADAL" clId="{6A9A1A2E-5D54-9643-A196-BA8259DD60ED}" dt="2023-04-19T22:30:58.373" v="3345" actId="478"/>
          <ac:picMkLst>
            <pc:docMk/>
            <pc:sldMk cId="4292259824" sldId="271"/>
            <ac:picMk id="19" creationId="{70A606F0-D083-AB21-5AB8-8499DAD11E31}"/>
          </ac:picMkLst>
        </pc:picChg>
        <pc:picChg chg="add mod">
          <ac:chgData name="Vladislav Yotkov" userId="8cbd7549-966c-4431-b561-10f64b96acac" providerId="ADAL" clId="{6A9A1A2E-5D54-9643-A196-BA8259DD60ED}" dt="2023-04-19T22:40:00.997" v="3557" actId="14100"/>
          <ac:picMkLst>
            <pc:docMk/>
            <pc:sldMk cId="4292259824" sldId="271"/>
            <ac:picMk id="1026" creationId="{964C4F66-46B3-7256-AF51-06568B37B658}"/>
          </ac:picMkLst>
        </pc:picChg>
      </pc:sldChg>
      <pc:sldChg chg="addSp delSp modSp new mod modClrScheme delAnim modAnim chgLayout">
        <pc:chgData name="Vladislav Yotkov" userId="8cbd7549-966c-4431-b561-10f64b96acac" providerId="ADAL" clId="{6A9A1A2E-5D54-9643-A196-BA8259DD60ED}" dt="2023-04-20T22:32:11.157" v="12234" actId="6549"/>
        <pc:sldMkLst>
          <pc:docMk/>
          <pc:sldMk cId="4005013008" sldId="272"/>
        </pc:sldMkLst>
        <pc:spChg chg="mod ord">
          <ac:chgData name="Vladislav Yotkov" userId="8cbd7549-966c-4431-b561-10f64b96acac" providerId="ADAL" clId="{6A9A1A2E-5D54-9643-A196-BA8259DD60ED}" dt="2023-04-19T14:51:54.411" v="2032" actId="20577"/>
          <ac:spMkLst>
            <pc:docMk/>
            <pc:sldMk cId="4005013008" sldId="272"/>
            <ac:spMk id="2" creationId="{90DB2402-18B7-3322-90B4-01817D8AE7B2}"/>
          </ac:spMkLst>
        </pc:spChg>
        <pc:spChg chg="add mod">
          <ac:chgData name="Vladislav Yotkov" userId="8cbd7549-966c-4431-b561-10f64b96acac" providerId="ADAL" clId="{6A9A1A2E-5D54-9643-A196-BA8259DD60ED}" dt="2023-04-20T22:32:07.187" v="12232" actId="1076"/>
          <ac:spMkLst>
            <pc:docMk/>
            <pc:sldMk cId="4005013008" sldId="272"/>
            <ac:spMk id="3" creationId="{D2033365-D210-31C7-E031-9185D9D677C4}"/>
          </ac:spMkLst>
        </pc:spChg>
        <pc:spChg chg="del mod ord">
          <ac:chgData name="Vladislav Yotkov" userId="8cbd7549-966c-4431-b561-10f64b96acac" providerId="ADAL" clId="{6A9A1A2E-5D54-9643-A196-BA8259DD60ED}" dt="2023-04-19T14:51:31.158" v="1999" actId="700"/>
          <ac:spMkLst>
            <pc:docMk/>
            <pc:sldMk cId="4005013008" sldId="272"/>
            <ac:spMk id="3" creationId="{D235115D-C3E6-398F-4BAE-A163C41AAE9F}"/>
          </ac:spMkLst>
        </pc:spChg>
        <pc:spChg chg="mod ord">
          <ac:chgData name="Vladislav Yotkov" userId="8cbd7549-966c-4431-b561-10f64b96acac" providerId="ADAL" clId="{6A9A1A2E-5D54-9643-A196-BA8259DD60ED}" dt="2023-04-19T14:51:31.158" v="1999" actId="700"/>
          <ac:spMkLst>
            <pc:docMk/>
            <pc:sldMk cId="4005013008" sldId="272"/>
            <ac:spMk id="4" creationId="{6DF0173A-2BEA-B2B5-582C-53585F350099}"/>
          </ac:spMkLst>
        </pc:spChg>
        <pc:spChg chg="add mod ord">
          <ac:chgData name="Vladislav Yotkov" userId="8cbd7549-966c-4431-b561-10f64b96acac" providerId="ADAL" clId="{6A9A1A2E-5D54-9643-A196-BA8259DD60ED}" dt="2023-04-20T22:32:08.716" v="12233" actId="20577"/>
          <ac:spMkLst>
            <pc:docMk/>
            <pc:sldMk cId="4005013008" sldId="272"/>
            <ac:spMk id="5" creationId="{F85C3AE5-5E99-5309-FAC2-FAD24052DF15}"/>
          </ac:spMkLst>
        </pc:spChg>
        <pc:spChg chg="add del mod ord">
          <ac:chgData name="Vladislav Yotkov" userId="8cbd7549-966c-4431-b561-10f64b96acac" providerId="ADAL" clId="{6A9A1A2E-5D54-9643-A196-BA8259DD60ED}" dt="2023-04-20T09:12:05.212" v="4474"/>
          <ac:spMkLst>
            <pc:docMk/>
            <pc:sldMk cId="4005013008" sldId="272"/>
            <ac:spMk id="6" creationId="{861AC903-B2D2-957E-1E03-636A55707B67}"/>
          </ac:spMkLst>
        </pc:spChg>
        <pc:spChg chg="add mod ord">
          <ac:chgData name="Vladislav Yotkov" userId="8cbd7549-966c-4431-b561-10f64b96acac" providerId="ADAL" clId="{6A9A1A2E-5D54-9643-A196-BA8259DD60ED}" dt="2023-04-20T22:32:11.157" v="12234" actId="6549"/>
          <ac:spMkLst>
            <pc:docMk/>
            <pc:sldMk cId="4005013008" sldId="272"/>
            <ac:spMk id="7" creationId="{6D55B792-0F52-4AF8-8491-EEA072F6C632}"/>
          </ac:spMkLst>
        </pc:spChg>
        <pc:spChg chg="add del mod ord">
          <ac:chgData name="Vladislav Yotkov" userId="8cbd7549-966c-4431-b561-10f64b96acac" providerId="ADAL" clId="{6A9A1A2E-5D54-9643-A196-BA8259DD60ED}" dt="2023-04-20T09:14:09.660" v="4517"/>
          <ac:spMkLst>
            <pc:docMk/>
            <pc:sldMk cId="4005013008" sldId="272"/>
            <ac:spMk id="8" creationId="{EDB994FD-3458-F66B-E7CD-81C0FA3A7A8A}"/>
          </ac:spMkLst>
        </pc:spChg>
        <pc:spChg chg="add del mod">
          <ac:chgData name="Vladislav Yotkov" userId="8cbd7549-966c-4431-b561-10f64b96acac" providerId="ADAL" clId="{6A9A1A2E-5D54-9643-A196-BA8259DD60ED}" dt="2023-04-20T09:12:41.722" v="4479" actId="478"/>
          <ac:spMkLst>
            <pc:docMk/>
            <pc:sldMk cId="4005013008" sldId="272"/>
            <ac:spMk id="11" creationId="{67761B84-55BE-C85A-67A0-A847559955E4}"/>
          </ac:spMkLst>
        </pc:spChg>
        <pc:picChg chg="add mod">
          <ac:chgData name="Vladislav Yotkov" userId="8cbd7549-966c-4431-b561-10f64b96acac" providerId="ADAL" clId="{6A9A1A2E-5D54-9643-A196-BA8259DD60ED}" dt="2023-04-20T09:12:05.212" v="4474"/>
          <ac:picMkLst>
            <pc:docMk/>
            <pc:sldMk cId="4005013008" sldId="272"/>
            <ac:picMk id="10" creationId="{9615AB2D-EA82-525C-2049-C045F30032A0}"/>
          </ac:picMkLst>
        </pc:picChg>
        <pc:picChg chg="add mod">
          <ac:chgData name="Vladislav Yotkov" userId="8cbd7549-966c-4431-b561-10f64b96acac" providerId="ADAL" clId="{6A9A1A2E-5D54-9643-A196-BA8259DD60ED}" dt="2023-04-20T09:14:09.660" v="4517"/>
          <ac:picMkLst>
            <pc:docMk/>
            <pc:sldMk cId="4005013008" sldId="272"/>
            <ac:picMk id="13" creationId="{21873F7E-7B1F-1A5C-BBF1-55F489FF5CDF}"/>
          </ac:picMkLst>
        </pc:picChg>
        <pc:cxnChg chg="add mod">
          <ac:chgData name="Vladislav Yotkov" userId="8cbd7549-966c-4431-b561-10f64b96acac" providerId="ADAL" clId="{6A9A1A2E-5D54-9643-A196-BA8259DD60ED}" dt="2023-04-20T09:43:40.671" v="4955" actId="1037"/>
          <ac:cxnSpMkLst>
            <pc:docMk/>
            <pc:sldMk cId="4005013008" sldId="272"/>
            <ac:cxnSpMk id="15" creationId="{8FEC3065-FF32-2693-F1EF-54DC1A5C0014}"/>
          </ac:cxnSpMkLst>
        </pc:cxnChg>
      </pc:sldChg>
      <pc:sldChg chg="addSp delSp modSp new mod ord modClrScheme addAnim delAnim modAnim chgLayout modNotesTx">
        <pc:chgData name="Vladislav Yotkov" userId="8cbd7549-966c-4431-b561-10f64b96acac" providerId="ADAL" clId="{6A9A1A2E-5D54-9643-A196-BA8259DD60ED}" dt="2023-04-20T11:29:50.845" v="6217" actId="114"/>
        <pc:sldMkLst>
          <pc:docMk/>
          <pc:sldMk cId="346230916" sldId="273"/>
        </pc:sldMkLst>
        <pc:spChg chg="mod ord">
          <ac:chgData name="Vladislav Yotkov" userId="8cbd7549-966c-4431-b561-10f64b96acac" providerId="ADAL" clId="{6A9A1A2E-5D54-9643-A196-BA8259DD60ED}" dt="2023-04-19T14:52:04.756" v="2036" actId="700"/>
          <ac:spMkLst>
            <pc:docMk/>
            <pc:sldMk cId="346230916" sldId="273"/>
            <ac:spMk id="2" creationId="{595D71A7-CC7A-B917-9FD4-6D2A459F1A30}"/>
          </ac:spMkLst>
        </pc:spChg>
        <pc:spChg chg="del">
          <ac:chgData name="Vladislav Yotkov" userId="8cbd7549-966c-4431-b561-10f64b96acac" providerId="ADAL" clId="{6A9A1A2E-5D54-9643-A196-BA8259DD60ED}" dt="2023-04-19T14:52:04.756" v="2036" actId="700"/>
          <ac:spMkLst>
            <pc:docMk/>
            <pc:sldMk cId="346230916" sldId="273"/>
            <ac:spMk id="3" creationId="{220B3828-A448-8DBB-CB51-24FE59F99930}"/>
          </ac:spMkLst>
        </pc:spChg>
        <pc:spChg chg="add del mod">
          <ac:chgData name="Vladislav Yotkov" userId="8cbd7549-966c-4431-b561-10f64b96acac" providerId="ADAL" clId="{6A9A1A2E-5D54-9643-A196-BA8259DD60ED}" dt="2023-04-20T11:29:50.845" v="6217" actId="114"/>
          <ac:spMkLst>
            <pc:docMk/>
            <pc:sldMk cId="346230916" sldId="273"/>
            <ac:spMk id="3" creationId="{6811EADB-459D-D3D9-0B57-5F1F06C6C6E3}"/>
          </ac:spMkLst>
        </pc:spChg>
        <pc:spChg chg="del mod ord">
          <ac:chgData name="Vladislav Yotkov" userId="8cbd7549-966c-4431-b561-10f64b96acac" providerId="ADAL" clId="{6A9A1A2E-5D54-9643-A196-BA8259DD60ED}" dt="2023-04-19T14:52:04.756" v="2036" actId="700"/>
          <ac:spMkLst>
            <pc:docMk/>
            <pc:sldMk cId="346230916" sldId="273"/>
            <ac:spMk id="4" creationId="{472EA4AC-6901-7957-C8FA-AD51F4616400}"/>
          </ac:spMkLst>
        </pc:spChg>
        <pc:spChg chg="add del mod">
          <ac:chgData name="Vladislav Yotkov" userId="8cbd7549-966c-4431-b561-10f64b96acac" providerId="ADAL" clId="{6A9A1A2E-5D54-9643-A196-BA8259DD60ED}" dt="2023-04-20T09:33:41.273" v="4903"/>
          <ac:spMkLst>
            <pc:docMk/>
            <pc:sldMk cId="346230916" sldId="273"/>
            <ac:spMk id="4" creationId="{CE3CFE7F-C3A1-B210-3553-0AD5C6814122}"/>
          </ac:spMkLst>
        </pc:spChg>
        <pc:spChg chg="del">
          <ac:chgData name="Vladislav Yotkov" userId="8cbd7549-966c-4431-b561-10f64b96acac" providerId="ADAL" clId="{6A9A1A2E-5D54-9643-A196-BA8259DD60ED}" dt="2023-04-19T14:52:04.756" v="2036" actId="700"/>
          <ac:spMkLst>
            <pc:docMk/>
            <pc:sldMk cId="346230916" sldId="273"/>
            <ac:spMk id="5" creationId="{040FCF47-79B1-2176-FA75-5AE577AFE521}"/>
          </ac:spMkLst>
        </pc:spChg>
        <pc:spChg chg="del">
          <ac:chgData name="Vladislav Yotkov" userId="8cbd7549-966c-4431-b561-10f64b96acac" providerId="ADAL" clId="{6A9A1A2E-5D54-9643-A196-BA8259DD60ED}" dt="2023-04-19T14:52:04.756" v="2036" actId="700"/>
          <ac:spMkLst>
            <pc:docMk/>
            <pc:sldMk cId="346230916" sldId="273"/>
            <ac:spMk id="6" creationId="{DFD5ED60-A6EF-59C3-175C-E28A77C8397F}"/>
          </ac:spMkLst>
        </pc:spChg>
        <pc:spChg chg="mod ord">
          <ac:chgData name="Vladislav Yotkov" userId="8cbd7549-966c-4431-b561-10f64b96acac" providerId="ADAL" clId="{6A9A1A2E-5D54-9643-A196-BA8259DD60ED}" dt="2023-04-19T14:52:04.756" v="2036" actId="700"/>
          <ac:spMkLst>
            <pc:docMk/>
            <pc:sldMk cId="346230916" sldId="273"/>
            <ac:spMk id="7" creationId="{BFA2B275-E686-5BF8-C6C5-21EEDD7244F3}"/>
          </ac:spMkLst>
        </pc:spChg>
        <pc:spChg chg="add mod ord">
          <ac:chgData name="Vladislav Yotkov" userId="8cbd7549-966c-4431-b561-10f64b96acac" providerId="ADAL" clId="{6A9A1A2E-5D54-9643-A196-BA8259DD60ED}" dt="2023-04-20T09:08:02.898" v="4402" actId="1038"/>
          <ac:spMkLst>
            <pc:docMk/>
            <pc:sldMk cId="346230916" sldId="273"/>
            <ac:spMk id="8" creationId="{538545A0-97A1-4954-0930-A5F2A7528A60}"/>
          </ac:spMkLst>
        </pc:spChg>
        <pc:spChg chg="add del mod">
          <ac:chgData name="Vladislav Yotkov" userId="8cbd7549-966c-4431-b561-10f64b96acac" providerId="ADAL" clId="{6A9A1A2E-5D54-9643-A196-BA8259DD60ED}" dt="2023-04-20T09:11:06.168" v="4472" actId="478"/>
          <ac:spMkLst>
            <pc:docMk/>
            <pc:sldMk cId="346230916" sldId="273"/>
            <ac:spMk id="9" creationId="{745DF68B-E0DD-1657-042C-9BDFA248B14F}"/>
          </ac:spMkLst>
        </pc:spChg>
      </pc:sldChg>
      <pc:sldChg chg="addSp delSp modSp add mod modAnim">
        <pc:chgData name="Vladislav Yotkov" userId="8cbd7549-966c-4431-b561-10f64b96acac" providerId="ADAL" clId="{6A9A1A2E-5D54-9643-A196-BA8259DD60ED}" dt="2023-04-20T20:26:22.117" v="11856"/>
        <pc:sldMkLst>
          <pc:docMk/>
          <pc:sldMk cId="3052801835" sldId="274"/>
        </pc:sldMkLst>
        <pc:spChg chg="mod">
          <ac:chgData name="Vladislav Yotkov" userId="8cbd7549-966c-4431-b561-10f64b96acac" providerId="ADAL" clId="{6A9A1A2E-5D54-9643-A196-BA8259DD60ED}" dt="2023-04-20T20:22:27.859" v="11801" actId="20577"/>
          <ac:spMkLst>
            <pc:docMk/>
            <pc:sldMk cId="3052801835" sldId="274"/>
            <ac:spMk id="2" creationId="{ABB9BAF2-A8CB-BEF2-E939-BDF10FA050DA}"/>
          </ac:spMkLst>
        </pc:spChg>
        <pc:spChg chg="add mod">
          <ac:chgData name="Vladislav Yotkov" userId="8cbd7549-966c-4431-b561-10f64b96acac" providerId="ADAL" clId="{6A9A1A2E-5D54-9643-A196-BA8259DD60ED}" dt="2023-04-20T20:25:38.001" v="11852" actId="14100"/>
          <ac:spMkLst>
            <pc:docMk/>
            <pc:sldMk cId="3052801835" sldId="274"/>
            <ac:spMk id="3" creationId="{39B2657C-0331-26FD-D69C-5ED151D2D641}"/>
          </ac:spMkLst>
        </pc:spChg>
        <pc:spChg chg="mod">
          <ac:chgData name="Vladislav Yotkov" userId="8cbd7549-966c-4431-b561-10f64b96acac" providerId="ADAL" clId="{6A9A1A2E-5D54-9643-A196-BA8259DD60ED}" dt="2023-04-20T20:19:30.868" v="11683" actId="1035"/>
          <ac:spMkLst>
            <pc:docMk/>
            <pc:sldMk cId="3052801835" sldId="274"/>
            <ac:spMk id="5" creationId="{FA1A5EFE-D9D2-9974-25C8-BDEFD3FD857A}"/>
          </ac:spMkLst>
        </pc:spChg>
        <pc:spChg chg="mod">
          <ac:chgData name="Vladislav Yotkov" userId="8cbd7549-966c-4431-b561-10f64b96acac" providerId="ADAL" clId="{6A9A1A2E-5D54-9643-A196-BA8259DD60ED}" dt="2023-04-20T20:19:30.868" v="11683" actId="1035"/>
          <ac:spMkLst>
            <pc:docMk/>
            <pc:sldMk cId="3052801835" sldId="274"/>
            <ac:spMk id="6" creationId="{8AC09F34-5D01-D3EC-2F14-3A284ABF2443}"/>
          </ac:spMkLst>
        </pc:spChg>
        <pc:spChg chg="mod">
          <ac:chgData name="Vladislav Yotkov" userId="8cbd7549-966c-4431-b561-10f64b96acac" providerId="ADAL" clId="{6A9A1A2E-5D54-9643-A196-BA8259DD60ED}" dt="2023-04-20T20:19:30.868" v="11683" actId="1035"/>
          <ac:spMkLst>
            <pc:docMk/>
            <pc:sldMk cId="3052801835" sldId="274"/>
            <ac:spMk id="7" creationId="{FCB67DDF-1AA9-92CE-CC77-07E131204E22}"/>
          </ac:spMkLst>
        </pc:spChg>
        <pc:spChg chg="mod">
          <ac:chgData name="Vladislav Yotkov" userId="8cbd7549-966c-4431-b561-10f64b96acac" providerId="ADAL" clId="{6A9A1A2E-5D54-9643-A196-BA8259DD60ED}" dt="2023-04-20T20:19:30.868" v="11683" actId="1035"/>
          <ac:spMkLst>
            <pc:docMk/>
            <pc:sldMk cId="3052801835" sldId="274"/>
            <ac:spMk id="8" creationId="{BC27879F-6C24-7187-91B0-7D7C60D87066}"/>
          </ac:spMkLst>
        </pc:spChg>
        <pc:spChg chg="add del mod">
          <ac:chgData name="Vladislav Yotkov" userId="8cbd7549-966c-4431-b561-10f64b96acac" providerId="ADAL" clId="{6A9A1A2E-5D54-9643-A196-BA8259DD60ED}" dt="2023-04-20T20:19:57.515" v="11692" actId="767"/>
          <ac:spMkLst>
            <pc:docMk/>
            <pc:sldMk cId="3052801835" sldId="274"/>
            <ac:spMk id="9" creationId="{CB22E24D-C8B3-2749-C62E-A8EADB96670A}"/>
          </ac:spMkLst>
        </pc:spChg>
        <pc:spChg chg="add mod">
          <ac:chgData name="Vladislav Yotkov" userId="8cbd7549-966c-4431-b561-10f64b96acac" providerId="ADAL" clId="{6A9A1A2E-5D54-9643-A196-BA8259DD60ED}" dt="2023-04-20T20:24:06.916" v="11840" actId="1076"/>
          <ac:spMkLst>
            <pc:docMk/>
            <pc:sldMk cId="3052801835" sldId="274"/>
            <ac:spMk id="10" creationId="{EFE124B8-9366-C300-F1C0-AB720EB0BB46}"/>
          </ac:spMkLst>
        </pc:spChg>
        <pc:spChg chg="add mod">
          <ac:chgData name="Vladislav Yotkov" userId="8cbd7549-966c-4431-b561-10f64b96acac" providerId="ADAL" clId="{6A9A1A2E-5D54-9643-A196-BA8259DD60ED}" dt="2023-04-20T20:25:05.562" v="11851" actId="1035"/>
          <ac:spMkLst>
            <pc:docMk/>
            <pc:sldMk cId="3052801835" sldId="274"/>
            <ac:spMk id="11" creationId="{0F1A0B02-F934-4341-B84F-F4C0390DB001}"/>
          </ac:spMkLst>
        </pc:spChg>
        <pc:grpChg chg="add mod">
          <ac:chgData name="Vladislav Yotkov" userId="8cbd7549-966c-4431-b561-10f64b96acac" providerId="ADAL" clId="{6A9A1A2E-5D54-9643-A196-BA8259DD60ED}" dt="2023-04-20T20:25:52.800" v="11854" actId="1076"/>
          <ac:grpSpMkLst>
            <pc:docMk/>
            <pc:sldMk cId="3052801835" sldId="274"/>
            <ac:grpSpMk id="12" creationId="{AC7CDA8A-9C6F-8451-ED6C-904F3D77320A}"/>
          </ac:grpSpMkLst>
        </pc:grpChg>
      </pc:sldChg>
      <pc:sldChg chg="addSp delSp modSp new mod modClrScheme modAnim chgLayout">
        <pc:chgData name="Vladislav Yotkov" userId="8cbd7549-966c-4431-b561-10f64b96acac" providerId="ADAL" clId="{6A9A1A2E-5D54-9643-A196-BA8259DD60ED}" dt="2023-04-20T13:49:18.988" v="8660" actId="1038"/>
        <pc:sldMkLst>
          <pc:docMk/>
          <pc:sldMk cId="2385310033" sldId="275"/>
        </pc:sldMkLst>
        <pc:spChg chg="del mod ord">
          <ac:chgData name="Vladislav Yotkov" userId="8cbd7549-966c-4431-b561-10f64b96acac" providerId="ADAL" clId="{6A9A1A2E-5D54-9643-A196-BA8259DD60ED}" dt="2023-04-19T14:56:30.767" v="2146" actId="700"/>
          <ac:spMkLst>
            <pc:docMk/>
            <pc:sldMk cId="2385310033" sldId="275"/>
            <ac:spMk id="2" creationId="{38EA32D4-DEC3-0733-806A-09492813A5E5}"/>
          </ac:spMkLst>
        </pc:spChg>
        <pc:spChg chg="del">
          <ac:chgData name="Vladislav Yotkov" userId="8cbd7549-966c-4431-b561-10f64b96acac" providerId="ADAL" clId="{6A9A1A2E-5D54-9643-A196-BA8259DD60ED}" dt="2023-04-19T14:56:30.767" v="2146" actId="700"/>
          <ac:spMkLst>
            <pc:docMk/>
            <pc:sldMk cId="2385310033" sldId="275"/>
            <ac:spMk id="3" creationId="{501D7865-20C7-B23E-EA9E-EAA8CB81F700}"/>
          </ac:spMkLst>
        </pc:spChg>
        <pc:spChg chg="del mod ord">
          <ac:chgData name="Vladislav Yotkov" userId="8cbd7549-966c-4431-b561-10f64b96acac" providerId="ADAL" clId="{6A9A1A2E-5D54-9643-A196-BA8259DD60ED}" dt="2023-04-19T14:56:30.767" v="2146" actId="700"/>
          <ac:spMkLst>
            <pc:docMk/>
            <pc:sldMk cId="2385310033" sldId="275"/>
            <ac:spMk id="4" creationId="{1B5B1CB4-9952-4FE5-5731-0528E661A8BE}"/>
          </ac:spMkLst>
        </pc:spChg>
        <pc:spChg chg="del">
          <ac:chgData name="Vladislav Yotkov" userId="8cbd7549-966c-4431-b561-10f64b96acac" providerId="ADAL" clId="{6A9A1A2E-5D54-9643-A196-BA8259DD60ED}" dt="2023-04-19T14:56:30.767" v="2146" actId="700"/>
          <ac:spMkLst>
            <pc:docMk/>
            <pc:sldMk cId="2385310033" sldId="275"/>
            <ac:spMk id="5" creationId="{929DB154-03A7-D063-FDCA-E60DEF82272F}"/>
          </ac:spMkLst>
        </pc:spChg>
        <pc:spChg chg="del">
          <ac:chgData name="Vladislav Yotkov" userId="8cbd7549-966c-4431-b561-10f64b96acac" providerId="ADAL" clId="{6A9A1A2E-5D54-9643-A196-BA8259DD60ED}" dt="2023-04-19T14:56:30.767" v="2146" actId="700"/>
          <ac:spMkLst>
            <pc:docMk/>
            <pc:sldMk cId="2385310033" sldId="275"/>
            <ac:spMk id="6" creationId="{615978D8-76C9-BF90-196F-C955C95F67CF}"/>
          </ac:spMkLst>
        </pc:spChg>
        <pc:spChg chg="mod ord">
          <ac:chgData name="Vladislav Yotkov" userId="8cbd7549-966c-4431-b561-10f64b96acac" providerId="ADAL" clId="{6A9A1A2E-5D54-9643-A196-BA8259DD60ED}" dt="2023-04-19T14:56:30.767" v="2146" actId="700"/>
          <ac:spMkLst>
            <pc:docMk/>
            <pc:sldMk cId="2385310033" sldId="275"/>
            <ac:spMk id="7" creationId="{42248AB3-AC4D-36F0-E302-F841C14325C4}"/>
          </ac:spMkLst>
        </pc:spChg>
        <pc:spChg chg="add mod ord">
          <ac:chgData name="Vladislav Yotkov" userId="8cbd7549-966c-4431-b561-10f64b96acac" providerId="ADAL" clId="{6A9A1A2E-5D54-9643-A196-BA8259DD60ED}" dt="2023-04-19T14:56:43.093" v="2166" actId="20577"/>
          <ac:spMkLst>
            <pc:docMk/>
            <pc:sldMk cId="2385310033" sldId="275"/>
            <ac:spMk id="8" creationId="{18C6AF90-8C37-7643-70D4-6BBEF3407E1D}"/>
          </ac:spMkLst>
        </pc:spChg>
        <pc:spChg chg="add mod ord">
          <ac:chgData name="Vladislav Yotkov" userId="8cbd7549-966c-4431-b561-10f64b96acac" providerId="ADAL" clId="{6A9A1A2E-5D54-9643-A196-BA8259DD60ED}" dt="2023-04-20T13:49:18.988" v="8660" actId="1038"/>
          <ac:spMkLst>
            <pc:docMk/>
            <pc:sldMk cId="2385310033" sldId="275"/>
            <ac:spMk id="9" creationId="{C3C8C246-B959-77A0-60BF-1FC423669C9F}"/>
          </ac:spMkLst>
        </pc:spChg>
      </pc:sldChg>
      <pc:sldChg chg="addSp delSp modSp new mod setBg modClrScheme modAnim chgLayout modNotesTx">
        <pc:chgData name="Vladislav Yotkov" userId="8cbd7549-966c-4431-b561-10f64b96acac" providerId="ADAL" clId="{6A9A1A2E-5D54-9643-A196-BA8259DD60ED}" dt="2023-04-20T15:39:56.632" v="8663" actId="20577"/>
        <pc:sldMkLst>
          <pc:docMk/>
          <pc:sldMk cId="3452028370" sldId="276"/>
        </pc:sldMkLst>
        <pc:spChg chg="add del mod ord">
          <ac:chgData name="Vladislav Yotkov" userId="8cbd7549-966c-4431-b561-10f64b96acac" providerId="ADAL" clId="{6A9A1A2E-5D54-9643-A196-BA8259DD60ED}" dt="2023-04-19T15:08:53.606" v="2551" actId="700"/>
          <ac:spMkLst>
            <pc:docMk/>
            <pc:sldMk cId="3452028370" sldId="276"/>
            <ac:spMk id="2" creationId="{3E8ECB22-2ECA-39C2-E888-E2D83C51905E}"/>
          </ac:spMkLst>
        </pc:spChg>
        <pc:spChg chg="del">
          <ac:chgData name="Vladislav Yotkov" userId="8cbd7549-966c-4431-b561-10f64b96acac" providerId="ADAL" clId="{6A9A1A2E-5D54-9643-A196-BA8259DD60ED}" dt="2023-04-19T15:08:08.236" v="2544"/>
          <ac:spMkLst>
            <pc:docMk/>
            <pc:sldMk cId="3452028370" sldId="276"/>
            <ac:spMk id="3" creationId="{3696DFF0-72F4-4453-6477-222D93AD2AA2}"/>
          </ac:spMkLst>
        </pc:spChg>
        <pc:spChg chg="mod ord">
          <ac:chgData name="Vladislav Yotkov" userId="8cbd7549-966c-4431-b561-10f64b96acac" providerId="ADAL" clId="{6A9A1A2E-5D54-9643-A196-BA8259DD60ED}" dt="2023-04-19T15:21:00.036" v="2777" actId="26606"/>
          <ac:spMkLst>
            <pc:docMk/>
            <pc:sldMk cId="3452028370" sldId="276"/>
            <ac:spMk id="4" creationId="{86542904-D50A-B606-5747-27E665615DA0}"/>
          </ac:spMkLst>
        </pc:spChg>
        <pc:spChg chg="add del mod ord">
          <ac:chgData name="Vladislav Yotkov" userId="8cbd7549-966c-4431-b561-10f64b96acac" providerId="ADAL" clId="{6A9A1A2E-5D54-9643-A196-BA8259DD60ED}" dt="2023-04-19T15:08:44.762" v="2550" actId="700"/>
          <ac:spMkLst>
            <pc:docMk/>
            <pc:sldMk cId="3452028370" sldId="276"/>
            <ac:spMk id="7" creationId="{475F070D-FB5B-1D05-486D-E3E75E779110}"/>
          </ac:spMkLst>
        </pc:spChg>
        <pc:spChg chg="add del mod ord">
          <ac:chgData name="Vladislav Yotkov" userId="8cbd7549-966c-4431-b561-10f64b96acac" providerId="ADAL" clId="{6A9A1A2E-5D54-9643-A196-BA8259DD60ED}" dt="2023-04-19T15:08:44.762" v="2550" actId="700"/>
          <ac:spMkLst>
            <pc:docMk/>
            <pc:sldMk cId="3452028370" sldId="276"/>
            <ac:spMk id="8" creationId="{C044C29D-7069-5381-9CB8-F03C6EBC00ED}"/>
          </ac:spMkLst>
        </pc:spChg>
        <pc:spChg chg="add mod">
          <ac:chgData name="Vladislav Yotkov" userId="8cbd7549-966c-4431-b561-10f64b96acac" providerId="ADAL" clId="{6A9A1A2E-5D54-9643-A196-BA8259DD60ED}" dt="2023-04-20T11:30:24.186" v="6224" actId="114"/>
          <ac:spMkLst>
            <pc:docMk/>
            <pc:sldMk cId="3452028370" sldId="276"/>
            <ac:spMk id="13" creationId="{06FBA51C-07FF-9DD8-E644-F7D1A204F359}"/>
          </ac:spMkLst>
        </pc:spChg>
        <pc:spChg chg="add">
          <ac:chgData name="Vladislav Yotkov" userId="8cbd7549-966c-4431-b561-10f64b96acac" providerId="ADAL" clId="{6A9A1A2E-5D54-9643-A196-BA8259DD60ED}" dt="2023-04-19T15:21:00.036" v="2777" actId="26606"/>
          <ac:spMkLst>
            <pc:docMk/>
            <pc:sldMk cId="3452028370" sldId="276"/>
            <ac:spMk id="15" creationId="{5E22EDAF-5B6B-4EDA-874A-D2323A56311E}"/>
          </ac:spMkLst>
        </pc:spChg>
        <pc:spChg chg="add">
          <ac:chgData name="Vladislav Yotkov" userId="8cbd7549-966c-4431-b561-10f64b96acac" providerId="ADAL" clId="{6A9A1A2E-5D54-9643-A196-BA8259DD60ED}" dt="2023-04-19T15:21:00.036" v="2777" actId="26606"/>
          <ac:spMkLst>
            <pc:docMk/>
            <pc:sldMk cId="3452028370" sldId="276"/>
            <ac:spMk id="17" creationId="{447093E9-0FF5-4C8A-87CA-1A77A8A8AAD6}"/>
          </ac:spMkLst>
        </pc:spChg>
        <pc:spChg chg="add">
          <ac:chgData name="Vladislav Yotkov" userId="8cbd7549-966c-4431-b561-10f64b96acac" providerId="ADAL" clId="{6A9A1A2E-5D54-9643-A196-BA8259DD60ED}" dt="2023-04-19T15:21:00.036" v="2777" actId="26606"/>
          <ac:spMkLst>
            <pc:docMk/>
            <pc:sldMk cId="3452028370" sldId="276"/>
            <ac:spMk id="19" creationId="{1531B9EF-E1F9-40FE-9CC0-C4C5F70253C7}"/>
          </ac:spMkLst>
        </pc:spChg>
        <pc:spChg chg="add">
          <ac:chgData name="Vladislav Yotkov" userId="8cbd7549-966c-4431-b561-10f64b96acac" providerId="ADAL" clId="{6A9A1A2E-5D54-9643-A196-BA8259DD60ED}" dt="2023-04-19T15:21:00.036" v="2777" actId="26606"/>
          <ac:spMkLst>
            <pc:docMk/>
            <pc:sldMk cId="3452028370" sldId="276"/>
            <ac:spMk id="21" creationId="{A8457049-EBE6-4D4A-9603-74419DBBE784}"/>
          </ac:spMkLst>
        </pc:spChg>
        <pc:spChg chg="add">
          <ac:chgData name="Vladislav Yotkov" userId="8cbd7549-966c-4431-b561-10f64b96acac" providerId="ADAL" clId="{6A9A1A2E-5D54-9643-A196-BA8259DD60ED}" dt="2023-04-19T15:21:00.036" v="2777" actId="26606"/>
          <ac:spMkLst>
            <pc:docMk/>
            <pc:sldMk cId="3452028370" sldId="276"/>
            <ac:spMk id="23" creationId="{D54EC586-DBC6-420F-A910-59AC50ABF982}"/>
          </ac:spMkLst>
        </pc:spChg>
        <pc:picChg chg="add del mod ord modCrop">
          <ac:chgData name="Vladislav Yotkov" userId="8cbd7549-966c-4431-b561-10f64b96acac" providerId="ADAL" clId="{6A9A1A2E-5D54-9643-A196-BA8259DD60ED}" dt="2023-04-19T15:14:49.292" v="2772" actId="478"/>
          <ac:picMkLst>
            <pc:docMk/>
            <pc:sldMk cId="3452028370" sldId="276"/>
            <ac:picMk id="6" creationId="{998A07AC-CE24-00B4-6A4C-1B9BD8B43F3F}"/>
          </ac:picMkLst>
        </pc:picChg>
        <pc:picChg chg="add mod">
          <ac:chgData name="Vladislav Yotkov" userId="8cbd7549-966c-4431-b561-10f64b96acac" providerId="ADAL" clId="{6A9A1A2E-5D54-9643-A196-BA8259DD60ED}" dt="2023-04-19T15:23:28.254" v="2835" actId="1076"/>
          <ac:picMkLst>
            <pc:docMk/>
            <pc:sldMk cId="3452028370" sldId="276"/>
            <ac:picMk id="10" creationId="{A5E0F3C0-28BD-92CE-63F9-6A17F1E86A4D}"/>
          </ac:picMkLst>
        </pc:picChg>
        <pc:picChg chg="add mod">
          <ac:chgData name="Vladislav Yotkov" userId="8cbd7549-966c-4431-b561-10f64b96acac" providerId="ADAL" clId="{6A9A1A2E-5D54-9643-A196-BA8259DD60ED}" dt="2023-04-19T15:23:38.897" v="2843" actId="1036"/>
          <ac:picMkLst>
            <pc:docMk/>
            <pc:sldMk cId="3452028370" sldId="276"/>
            <ac:picMk id="12" creationId="{B3F0593A-2DCB-05AA-FCFB-BB2D66FAD0BF}"/>
          </ac:picMkLst>
        </pc:picChg>
      </pc:sldChg>
      <pc:sldChg chg="new del">
        <pc:chgData name="Vladislav Yotkov" userId="8cbd7549-966c-4431-b561-10f64b96acac" providerId="ADAL" clId="{6A9A1A2E-5D54-9643-A196-BA8259DD60ED}" dt="2023-04-19T22:35:06.245" v="3376" actId="2696"/>
        <pc:sldMkLst>
          <pc:docMk/>
          <pc:sldMk cId="2814874946" sldId="277"/>
        </pc:sldMkLst>
      </pc:sldChg>
      <pc:sldChg chg="addSp delSp modSp add mod delAnim modAnim">
        <pc:chgData name="Vladislav Yotkov" userId="8cbd7549-966c-4431-b561-10f64b96acac" providerId="ADAL" clId="{6A9A1A2E-5D54-9643-A196-BA8259DD60ED}" dt="2023-04-20T16:50:31.300" v="10214" actId="20577"/>
        <pc:sldMkLst>
          <pc:docMk/>
          <pc:sldMk cId="1052432527" sldId="278"/>
        </pc:sldMkLst>
        <pc:spChg chg="mod">
          <ac:chgData name="Vladislav Yotkov" userId="8cbd7549-966c-4431-b561-10f64b96acac" providerId="ADAL" clId="{6A9A1A2E-5D54-9643-A196-BA8259DD60ED}" dt="2023-04-20T16:08:22.372" v="9271" actId="20577"/>
          <ac:spMkLst>
            <pc:docMk/>
            <pc:sldMk cId="1052432527" sldId="278"/>
            <ac:spMk id="2" creationId="{3D378DB9-11AE-E081-1A55-CF71C9565B81}"/>
          </ac:spMkLst>
        </pc:spChg>
        <pc:spChg chg="add del mod">
          <ac:chgData name="Vladislav Yotkov" userId="8cbd7549-966c-4431-b561-10f64b96acac" providerId="ADAL" clId="{6A9A1A2E-5D54-9643-A196-BA8259DD60ED}" dt="2023-04-20T13:12:20.402" v="7445" actId="478"/>
          <ac:spMkLst>
            <pc:docMk/>
            <pc:sldMk cId="1052432527" sldId="278"/>
            <ac:spMk id="5" creationId="{71A06E0A-A2E7-8C72-0A9F-BE13C0122D92}"/>
          </ac:spMkLst>
        </pc:spChg>
        <pc:spChg chg="add del mod">
          <ac:chgData name="Vladislav Yotkov" userId="8cbd7549-966c-4431-b561-10f64b96acac" providerId="ADAL" clId="{6A9A1A2E-5D54-9643-A196-BA8259DD60ED}" dt="2023-04-20T13:12:17.893" v="7444" actId="478"/>
          <ac:spMkLst>
            <pc:docMk/>
            <pc:sldMk cId="1052432527" sldId="278"/>
            <ac:spMk id="6" creationId="{DBFEA703-BDF6-A70E-3EEC-DF9E081798BA}"/>
          </ac:spMkLst>
        </pc:spChg>
        <pc:spChg chg="add mod">
          <ac:chgData name="Vladislav Yotkov" userId="8cbd7549-966c-4431-b561-10f64b96acac" providerId="ADAL" clId="{6A9A1A2E-5D54-9643-A196-BA8259DD60ED}" dt="2023-04-20T16:50:31.300" v="10214" actId="20577"/>
          <ac:spMkLst>
            <pc:docMk/>
            <pc:sldMk cId="1052432527" sldId="278"/>
            <ac:spMk id="7" creationId="{F80CDC23-C027-108A-DAA2-1812FFBB36C3}"/>
          </ac:spMkLst>
        </pc:spChg>
        <pc:spChg chg="add mod">
          <ac:chgData name="Vladislav Yotkov" userId="8cbd7549-966c-4431-b561-10f64b96acac" providerId="ADAL" clId="{6A9A1A2E-5D54-9643-A196-BA8259DD60ED}" dt="2023-04-20T16:25:19.033" v="9730" actId="1036"/>
          <ac:spMkLst>
            <pc:docMk/>
            <pc:sldMk cId="1052432527" sldId="278"/>
            <ac:spMk id="8" creationId="{DA9C8F57-55BF-1469-3C46-1AC6A3494505}"/>
          </ac:spMkLst>
        </pc:spChg>
        <pc:spChg chg="del">
          <ac:chgData name="Vladislav Yotkov" userId="8cbd7549-966c-4431-b561-10f64b96acac" providerId="ADAL" clId="{6A9A1A2E-5D54-9643-A196-BA8259DD60ED}" dt="2023-04-19T22:35:23.372" v="3380" actId="478"/>
          <ac:spMkLst>
            <pc:docMk/>
            <pc:sldMk cId="1052432527" sldId="278"/>
            <ac:spMk id="13" creationId="{9DE93141-9734-F3C2-DF61-EF1CCCBF4C27}"/>
          </ac:spMkLst>
        </pc:spChg>
        <pc:spChg chg="del">
          <ac:chgData name="Vladislav Yotkov" userId="8cbd7549-966c-4431-b561-10f64b96acac" providerId="ADAL" clId="{6A9A1A2E-5D54-9643-A196-BA8259DD60ED}" dt="2023-04-19T22:35:23.372" v="3380" actId="478"/>
          <ac:spMkLst>
            <pc:docMk/>
            <pc:sldMk cId="1052432527" sldId="278"/>
            <ac:spMk id="16" creationId="{B6BBC668-17C2-6108-E7AE-173052D25A8C}"/>
          </ac:spMkLst>
        </pc:spChg>
        <pc:picChg chg="add mod">
          <ac:chgData name="Vladislav Yotkov" userId="8cbd7549-966c-4431-b561-10f64b96acac" providerId="ADAL" clId="{6A9A1A2E-5D54-9643-A196-BA8259DD60ED}" dt="2023-04-20T13:18:19.274" v="7699" actId="1037"/>
          <ac:picMkLst>
            <pc:docMk/>
            <pc:sldMk cId="1052432527" sldId="278"/>
            <ac:picMk id="3" creationId="{3A3F4332-A590-7B99-8D73-5EB60F06D59A}"/>
          </ac:picMkLst>
        </pc:picChg>
        <pc:picChg chg="del">
          <ac:chgData name="Vladislav Yotkov" userId="8cbd7549-966c-4431-b561-10f64b96acac" providerId="ADAL" clId="{6A9A1A2E-5D54-9643-A196-BA8259DD60ED}" dt="2023-04-19T22:35:23.372" v="3380" actId="478"/>
          <ac:picMkLst>
            <pc:docMk/>
            <pc:sldMk cId="1052432527" sldId="278"/>
            <ac:picMk id="12" creationId="{6662E221-0CCC-D005-9A33-DA7C8F851407}"/>
          </ac:picMkLst>
        </pc:picChg>
        <pc:picChg chg="del">
          <ac:chgData name="Vladislav Yotkov" userId="8cbd7549-966c-4431-b561-10f64b96acac" providerId="ADAL" clId="{6A9A1A2E-5D54-9643-A196-BA8259DD60ED}" dt="2023-04-19T22:35:23.372" v="3380" actId="478"/>
          <ac:picMkLst>
            <pc:docMk/>
            <pc:sldMk cId="1052432527" sldId="278"/>
            <ac:picMk id="15" creationId="{58993828-0807-4891-D220-1A6D78AEBE8C}"/>
          </ac:picMkLst>
        </pc:picChg>
      </pc:sldChg>
      <pc:sldChg chg="addSp delSp add del setBg delDesignElem">
        <pc:chgData name="Vladislav Yotkov" userId="8cbd7549-966c-4431-b561-10f64b96acac" providerId="ADAL" clId="{6A9A1A2E-5D54-9643-A196-BA8259DD60ED}" dt="2023-04-19T22:35:03.817" v="3374"/>
        <pc:sldMkLst>
          <pc:docMk/>
          <pc:sldMk cId="2510546310" sldId="278"/>
        </pc:sldMkLst>
        <pc:spChg chg="add del">
          <ac:chgData name="Vladislav Yotkov" userId="8cbd7549-966c-4431-b561-10f64b96acac" providerId="ADAL" clId="{6A9A1A2E-5D54-9643-A196-BA8259DD60ED}" dt="2023-04-19T22:35:03.817" v="3374"/>
          <ac:spMkLst>
            <pc:docMk/>
            <pc:sldMk cId="2510546310" sldId="278"/>
            <ac:spMk id="26" creationId="{3CED7894-4F62-4A6C-8DB5-DB5BE08E9C03}"/>
          </ac:spMkLst>
        </pc:spChg>
        <pc:spChg chg="add del">
          <ac:chgData name="Vladislav Yotkov" userId="8cbd7549-966c-4431-b561-10f64b96acac" providerId="ADAL" clId="{6A9A1A2E-5D54-9643-A196-BA8259DD60ED}" dt="2023-04-19T22:35:03.817" v="3374"/>
          <ac:spMkLst>
            <pc:docMk/>
            <pc:sldMk cId="2510546310" sldId="278"/>
            <ac:spMk id="28" creationId="{E536F3B4-50F6-4C52-8F76-4EB1214719DC}"/>
          </ac:spMkLst>
        </pc:spChg>
      </pc:sldChg>
      <pc:sldChg chg="modSp new del mod modNotesTx">
        <pc:chgData name="Vladislav Yotkov" userId="8cbd7549-966c-4431-b561-10f64b96acac" providerId="ADAL" clId="{6A9A1A2E-5D54-9643-A196-BA8259DD60ED}" dt="2023-04-20T18:59:18.567" v="10233" actId="2696"/>
        <pc:sldMkLst>
          <pc:docMk/>
          <pc:sldMk cId="3190451204" sldId="279"/>
        </pc:sldMkLst>
        <pc:spChg chg="mod">
          <ac:chgData name="Vladislav Yotkov" userId="8cbd7549-966c-4431-b561-10f64b96acac" providerId="ADAL" clId="{6A9A1A2E-5D54-9643-A196-BA8259DD60ED}" dt="2023-04-20T08:41:18.081" v="3634" actId="20577"/>
          <ac:spMkLst>
            <pc:docMk/>
            <pc:sldMk cId="3190451204" sldId="279"/>
            <ac:spMk id="2" creationId="{9E2FE4C1-FA5C-C19C-424C-BE659CBDB2B2}"/>
          </ac:spMkLst>
        </pc:spChg>
        <pc:spChg chg="mod">
          <ac:chgData name="Vladislav Yotkov" userId="8cbd7549-966c-4431-b561-10f64b96acac" providerId="ADAL" clId="{6A9A1A2E-5D54-9643-A196-BA8259DD60ED}" dt="2023-04-20T09:08:06.640" v="4405" actId="14100"/>
          <ac:spMkLst>
            <pc:docMk/>
            <pc:sldMk cId="3190451204" sldId="279"/>
            <ac:spMk id="3" creationId="{BB8AB552-D4A0-1E48-6FA9-B279E5D853DB}"/>
          </ac:spMkLst>
        </pc:spChg>
      </pc:sldChg>
      <pc:sldChg chg="addSp delSp modSp add mod delAnim modAnim">
        <pc:chgData name="Vladislav Yotkov" userId="8cbd7549-966c-4431-b561-10f64b96acac" providerId="ADAL" clId="{6A9A1A2E-5D54-9643-A196-BA8259DD60ED}" dt="2023-04-20T22:32:14.350" v="12235" actId="478"/>
        <pc:sldMkLst>
          <pc:docMk/>
          <pc:sldMk cId="218047057" sldId="280"/>
        </pc:sldMkLst>
        <pc:spChg chg="mod">
          <ac:chgData name="Vladislav Yotkov" userId="8cbd7549-966c-4431-b561-10f64b96acac" providerId="ADAL" clId="{6A9A1A2E-5D54-9643-A196-BA8259DD60ED}" dt="2023-04-20T09:20:43.360" v="4638" actId="20577"/>
          <ac:spMkLst>
            <pc:docMk/>
            <pc:sldMk cId="218047057" sldId="280"/>
            <ac:spMk id="2" creationId="{90DB2402-18B7-3322-90B4-01817D8AE7B2}"/>
          </ac:spMkLst>
        </pc:spChg>
        <pc:spChg chg="del mod">
          <ac:chgData name="Vladislav Yotkov" userId="8cbd7549-966c-4431-b561-10f64b96acac" providerId="ADAL" clId="{6A9A1A2E-5D54-9643-A196-BA8259DD60ED}" dt="2023-04-20T22:32:14.350" v="12235" actId="478"/>
          <ac:spMkLst>
            <pc:docMk/>
            <pc:sldMk cId="218047057" sldId="280"/>
            <ac:spMk id="3" creationId="{D2033365-D210-31C7-E031-9185D9D677C4}"/>
          </ac:spMkLst>
        </pc:spChg>
        <pc:spChg chg="mod">
          <ac:chgData name="Vladislav Yotkov" userId="8cbd7549-966c-4431-b561-10f64b96acac" providerId="ADAL" clId="{6A9A1A2E-5D54-9643-A196-BA8259DD60ED}" dt="2023-04-20T16:17:08.170" v="9519" actId="120"/>
          <ac:spMkLst>
            <pc:docMk/>
            <pc:sldMk cId="218047057" sldId="280"/>
            <ac:spMk id="5" creationId="{F85C3AE5-5E99-5309-FAC2-FAD24052DF15}"/>
          </ac:spMkLst>
        </pc:spChg>
        <pc:spChg chg="mod">
          <ac:chgData name="Vladislav Yotkov" userId="8cbd7549-966c-4431-b561-10f64b96acac" providerId="ADAL" clId="{6A9A1A2E-5D54-9643-A196-BA8259DD60ED}" dt="2023-04-20T16:17:11.003" v="9520" actId="120"/>
          <ac:spMkLst>
            <pc:docMk/>
            <pc:sldMk cId="218047057" sldId="280"/>
            <ac:spMk id="7" creationId="{6D55B792-0F52-4AF8-8491-EEA072F6C632}"/>
          </ac:spMkLst>
        </pc:spChg>
        <pc:spChg chg="add mod">
          <ac:chgData name="Vladislav Yotkov" userId="8cbd7549-966c-4431-b561-10f64b96acac" providerId="ADAL" clId="{6A9A1A2E-5D54-9643-A196-BA8259DD60ED}" dt="2023-04-20T09:43:21.902" v="4945" actId="1076"/>
          <ac:spMkLst>
            <pc:docMk/>
            <pc:sldMk cId="218047057" sldId="280"/>
            <ac:spMk id="8" creationId="{E6542ED6-7B0D-8172-515B-29ABB511A1BC}"/>
          </ac:spMkLst>
        </pc:spChg>
        <pc:spChg chg="add mod">
          <ac:chgData name="Vladislav Yotkov" userId="8cbd7549-966c-4431-b561-10f64b96acac" providerId="ADAL" clId="{6A9A1A2E-5D54-9643-A196-BA8259DD60ED}" dt="2023-04-20T09:43:34.032" v="4946" actId="1076"/>
          <ac:spMkLst>
            <pc:docMk/>
            <pc:sldMk cId="218047057" sldId="280"/>
            <ac:spMk id="11" creationId="{513D647D-65A1-8A9E-7F12-2D2B47779C19}"/>
          </ac:spMkLst>
        </pc:spChg>
        <pc:picChg chg="del">
          <ac:chgData name="Vladislav Yotkov" userId="8cbd7549-966c-4431-b561-10f64b96acac" providerId="ADAL" clId="{6A9A1A2E-5D54-9643-A196-BA8259DD60ED}" dt="2023-04-20T09:18:35.572" v="4599" actId="478"/>
          <ac:picMkLst>
            <pc:docMk/>
            <pc:sldMk cId="218047057" sldId="280"/>
            <ac:picMk id="10" creationId="{9615AB2D-EA82-525C-2049-C045F30032A0}"/>
          </ac:picMkLst>
        </pc:picChg>
        <pc:picChg chg="del">
          <ac:chgData name="Vladislav Yotkov" userId="8cbd7549-966c-4431-b561-10f64b96acac" providerId="ADAL" clId="{6A9A1A2E-5D54-9643-A196-BA8259DD60ED}" dt="2023-04-20T09:18:37.353" v="4600" actId="478"/>
          <ac:picMkLst>
            <pc:docMk/>
            <pc:sldMk cId="218047057" sldId="280"/>
            <ac:picMk id="13" creationId="{21873F7E-7B1F-1A5C-BBF1-55F489FF5CDF}"/>
          </ac:picMkLst>
        </pc:picChg>
        <pc:cxnChg chg="add del mod">
          <ac:chgData name="Vladislav Yotkov" userId="8cbd7549-966c-4431-b561-10f64b96acac" providerId="ADAL" clId="{6A9A1A2E-5D54-9643-A196-BA8259DD60ED}" dt="2023-04-20T09:43:46.584" v="4956" actId="478"/>
          <ac:cxnSpMkLst>
            <pc:docMk/>
            <pc:sldMk cId="218047057" sldId="280"/>
            <ac:cxnSpMk id="12" creationId="{A992E1F8-B719-C4CF-F777-DDD559D5AA0E}"/>
          </ac:cxnSpMkLst>
        </pc:cxnChg>
        <pc:cxnChg chg="add mod">
          <ac:chgData name="Vladislav Yotkov" userId="8cbd7549-966c-4431-b561-10f64b96acac" providerId="ADAL" clId="{6A9A1A2E-5D54-9643-A196-BA8259DD60ED}" dt="2023-04-20T09:43:46.913" v="4957"/>
          <ac:cxnSpMkLst>
            <pc:docMk/>
            <pc:sldMk cId="218047057" sldId="280"/>
            <ac:cxnSpMk id="14" creationId="{B19DA19F-9BEC-F4BB-57D2-B86D66F74A47}"/>
          </ac:cxnSpMkLst>
        </pc:cxnChg>
      </pc:sldChg>
      <pc:sldChg chg="addSp modSp add del mod ord">
        <pc:chgData name="Vladislav Yotkov" userId="8cbd7549-966c-4431-b561-10f64b96acac" providerId="ADAL" clId="{6A9A1A2E-5D54-9643-A196-BA8259DD60ED}" dt="2023-04-20T19:47:51.841" v="10919" actId="2696"/>
        <pc:sldMkLst>
          <pc:docMk/>
          <pc:sldMk cId="729721024" sldId="281"/>
        </pc:sldMkLst>
        <pc:spChg chg="add mod">
          <ac:chgData name="Vladislav Yotkov" userId="8cbd7549-966c-4431-b561-10f64b96acac" providerId="ADAL" clId="{6A9A1A2E-5D54-9643-A196-BA8259DD60ED}" dt="2023-04-20T19:32:37.033" v="10425" actId="114"/>
          <ac:spMkLst>
            <pc:docMk/>
            <pc:sldMk cId="729721024" sldId="281"/>
            <ac:spMk id="3" creationId="{FD9D29F2-7F32-5158-BEA1-2B33E115C6E3}"/>
          </ac:spMkLst>
        </pc:spChg>
        <pc:spChg chg="mod">
          <ac:chgData name="Vladislav Yotkov" userId="8cbd7549-966c-4431-b561-10f64b96acac" providerId="ADAL" clId="{6A9A1A2E-5D54-9643-A196-BA8259DD60ED}" dt="2023-04-20T19:32:29.165" v="10423" actId="403"/>
          <ac:spMkLst>
            <pc:docMk/>
            <pc:sldMk cId="729721024" sldId="281"/>
            <ac:spMk id="5" creationId="{FA1A5EFE-D9D2-9974-25C8-BDEFD3FD857A}"/>
          </ac:spMkLst>
        </pc:spChg>
        <pc:spChg chg="mod">
          <ac:chgData name="Vladislav Yotkov" userId="8cbd7549-966c-4431-b561-10f64b96acac" providerId="ADAL" clId="{6A9A1A2E-5D54-9643-A196-BA8259DD60ED}" dt="2023-04-20T19:32:20.511" v="10415" actId="1035"/>
          <ac:spMkLst>
            <pc:docMk/>
            <pc:sldMk cId="729721024" sldId="281"/>
            <ac:spMk id="6" creationId="{8AC09F34-5D01-D3EC-2F14-3A284ABF2443}"/>
          </ac:spMkLst>
        </pc:spChg>
        <pc:spChg chg="mod">
          <ac:chgData name="Vladislav Yotkov" userId="8cbd7549-966c-4431-b561-10f64b96acac" providerId="ADAL" clId="{6A9A1A2E-5D54-9643-A196-BA8259DD60ED}" dt="2023-04-20T19:32:32.336" v="10424" actId="403"/>
          <ac:spMkLst>
            <pc:docMk/>
            <pc:sldMk cId="729721024" sldId="281"/>
            <ac:spMk id="7" creationId="{FCB67DDF-1AA9-92CE-CC77-07E131204E22}"/>
          </ac:spMkLst>
        </pc:spChg>
        <pc:spChg chg="mod">
          <ac:chgData name="Vladislav Yotkov" userId="8cbd7549-966c-4431-b561-10f64b96acac" providerId="ADAL" clId="{6A9A1A2E-5D54-9643-A196-BA8259DD60ED}" dt="2023-04-20T19:42:01.598" v="10765" actId="20577"/>
          <ac:spMkLst>
            <pc:docMk/>
            <pc:sldMk cId="729721024" sldId="281"/>
            <ac:spMk id="8" creationId="{BC27879F-6C24-7187-91B0-7D7C60D87066}"/>
          </ac:spMkLst>
        </pc:spChg>
        <pc:cxnChg chg="add mod">
          <ac:chgData name="Vladislav Yotkov" userId="8cbd7549-966c-4431-b561-10f64b96acac" providerId="ADAL" clId="{6A9A1A2E-5D54-9643-A196-BA8259DD60ED}" dt="2023-04-20T19:33:24.078" v="10436" actId="14100"/>
          <ac:cxnSpMkLst>
            <pc:docMk/>
            <pc:sldMk cId="729721024" sldId="281"/>
            <ac:cxnSpMk id="9" creationId="{64A75B4A-488D-7284-3F5C-E41F8FE55B3B}"/>
          </ac:cxnSpMkLst>
        </pc:cxnChg>
      </pc:sldChg>
      <pc:sldChg chg="addSp delSp modSp add mod addAnim delAnim modAnim modNotesTx">
        <pc:chgData name="Vladislav Yotkov" userId="8cbd7549-966c-4431-b561-10f64b96acac" providerId="ADAL" clId="{6A9A1A2E-5D54-9643-A196-BA8259DD60ED}" dt="2023-04-20T16:17:53.238" v="9523" actId="20577"/>
        <pc:sldMkLst>
          <pc:docMk/>
          <pc:sldMk cId="6021245" sldId="282"/>
        </pc:sldMkLst>
        <pc:spChg chg="mod">
          <ac:chgData name="Vladislav Yotkov" userId="8cbd7549-966c-4431-b561-10f64b96acac" providerId="ADAL" clId="{6A9A1A2E-5D54-9643-A196-BA8259DD60ED}" dt="2023-04-20T16:17:53.238" v="9523" actId="20577"/>
          <ac:spMkLst>
            <pc:docMk/>
            <pc:sldMk cId="6021245" sldId="282"/>
            <ac:spMk id="2" creationId="{9BB05B86-A89B-B3B5-018A-B1763EF09AA0}"/>
          </ac:spMkLst>
        </pc:spChg>
        <pc:spChg chg="mod">
          <ac:chgData name="Vladislav Yotkov" userId="8cbd7549-966c-4431-b561-10f64b96acac" providerId="ADAL" clId="{6A9A1A2E-5D54-9643-A196-BA8259DD60ED}" dt="2023-04-20T13:27:00.057" v="7886" actId="404"/>
          <ac:spMkLst>
            <pc:docMk/>
            <pc:sldMk cId="6021245" sldId="282"/>
            <ac:spMk id="3" creationId="{64166EF3-A892-B179-FF9F-9F57753F24CF}"/>
          </ac:spMkLst>
        </pc:spChg>
        <pc:spChg chg="del">
          <ac:chgData name="Vladislav Yotkov" userId="8cbd7549-966c-4431-b561-10f64b96acac" providerId="ADAL" clId="{6A9A1A2E-5D54-9643-A196-BA8259DD60ED}" dt="2023-04-20T10:18:46.509" v="5584" actId="478"/>
          <ac:spMkLst>
            <pc:docMk/>
            <pc:sldMk cId="6021245" sldId="282"/>
            <ac:spMk id="4" creationId="{D32C959A-6B9A-A1EE-2B35-F67CF00A8212}"/>
          </ac:spMkLst>
        </pc:spChg>
        <pc:spChg chg="mod">
          <ac:chgData name="Vladislav Yotkov" userId="8cbd7549-966c-4431-b561-10f64b96acac" providerId="ADAL" clId="{6A9A1A2E-5D54-9643-A196-BA8259DD60ED}" dt="2023-04-20T13:26:44.759" v="7884" actId="403"/>
          <ac:spMkLst>
            <pc:docMk/>
            <pc:sldMk cId="6021245" sldId="282"/>
            <ac:spMk id="5" creationId="{887AE84D-4A7E-1C7C-CFB0-1BC84E787D2E}"/>
          </ac:spMkLst>
        </pc:spChg>
        <pc:spChg chg="mod">
          <ac:chgData name="Vladislav Yotkov" userId="8cbd7549-966c-4431-b561-10f64b96acac" providerId="ADAL" clId="{6A9A1A2E-5D54-9643-A196-BA8259DD60ED}" dt="2023-04-20T11:29:23.251" v="6209" actId="114"/>
          <ac:spMkLst>
            <pc:docMk/>
            <pc:sldMk cId="6021245" sldId="282"/>
            <ac:spMk id="9" creationId="{FBA3B7D5-16AF-FE56-53CC-5DBEAD73BB59}"/>
          </ac:spMkLst>
        </pc:spChg>
        <pc:spChg chg="add del mod">
          <ac:chgData name="Vladislav Yotkov" userId="8cbd7549-966c-4431-b561-10f64b96acac" providerId="ADAL" clId="{6A9A1A2E-5D54-9643-A196-BA8259DD60ED}" dt="2023-04-20T10:18:43.007" v="5583" actId="478"/>
          <ac:spMkLst>
            <pc:docMk/>
            <pc:sldMk cId="6021245" sldId="282"/>
            <ac:spMk id="10" creationId="{87D3CA12-B470-0B83-21CE-4ECE784E516B}"/>
          </ac:spMkLst>
        </pc:spChg>
        <pc:spChg chg="del">
          <ac:chgData name="Vladislav Yotkov" userId="8cbd7549-966c-4431-b561-10f64b96acac" providerId="ADAL" clId="{6A9A1A2E-5D54-9643-A196-BA8259DD60ED}" dt="2023-04-20T10:18:46.509" v="5584" actId="478"/>
          <ac:spMkLst>
            <pc:docMk/>
            <pc:sldMk cId="6021245" sldId="282"/>
            <ac:spMk id="12" creationId="{AD193E49-F1AC-C2B8-6008-A4575B8FD65E}"/>
          </ac:spMkLst>
        </pc:spChg>
        <pc:spChg chg="add del mod">
          <ac:chgData name="Vladislav Yotkov" userId="8cbd7549-966c-4431-b561-10f64b96acac" providerId="ADAL" clId="{6A9A1A2E-5D54-9643-A196-BA8259DD60ED}" dt="2023-04-20T10:18:42.483" v="5582" actId="478"/>
          <ac:spMkLst>
            <pc:docMk/>
            <pc:sldMk cId="6021245" sldId="282"/>
            <ac:spMk id="14" creationId="{601C9163-2838-51D0-A3AA-0CB6387CAA32}"/>
          </ac:spMkLst>
        </pc:spChg>
        <pc:spChg chg="add del mod">
          <ac:chgData name="Vladislav Yotkov" userId="8cbd7549-966c-4431-b561-10f64b96acac" providerId="ADAL" clId="{6A9A1A2E-5D54-9643-A196-BA8259DD60ED}" dt="2023-04-20T11:08:06.796" v="5597" actId="478"/>
          <ac:spMkLst>
            <pc:docMk/>
            <pc:sldMk cId="6021245" sldId="282"/>
            <ac:spMk id="16" creationId="{7B209A83-35DB-B99D-BA8F-C5181658831F}"/>
          </ac:spMkLst>
        </pc:spChg>
        <pc:spChg chg="add del mod">
          <ac:chgData name="Vladislav Yotkov" userId="8cbd7549-966c-4431-b561-10f64b96acac" providerId="ADAL" clId="{6A9A1A2E-5D54-9643-A196-BA8259DD60ED}" dt="2023-04-20T11:08:04.840" v="5596" actId="478"/>
          <ac:spMkLst>
            <pc:docMk/>
            <pc:sldMk cId="6021245" sldId="282"/>
            <ac:spMk id="18" creationId="{1D94DE97-C037-0C6C-174C-E7B03B0FF97E}"/>
          </ac:spMkLst>
        </pc:spChg>
        <pc:spChg chg="add mod">
          <ac:chgData name="Vladislav Yotkov" userId="8cbd7549-966c-4431-b561-10f64b96acac" providerId="ADAL" clId="{6A9A1A2E-5D54-9643-A196-BA8259DD60ED}" dt="2023-04-20T11:28:49.227" v="6184" actId="14100"/>
          <ac:spMkLst>
            <pc:docMk/>
            <pc:sldMk cId="6021245" sldId="282"/>
            <ac:spMk id="19" creationId="{4C2AB531-0B78-C829-629D-979F509CFAA3}"/>
          </ac:spMkLst>
        </pc:spChg>
        <pc:spChg chg="add mod">
          <ac:chgData name="Vladislav Yotkov" userId="8cbd7549-966c-4431-b561-10f64b96acac" providerId="ADAL" clId="{6A9A1A2E-5D54-9643-A196-BA8259DD60ED}" dt="2023-04-20T11:28:38.617" v="6173" actId="1036"/>
          <ac:spMkLst>
            <pc:docMk/>
            <pc:sldMk cId="6021245" sldId="282"/>
            <ac:spMk id="20" creationId="{ADC31C46-5EDB-61B2-36E7-3F71403BDE9F}"/>
          </ac:spMkLst>
        </pc:spChg>
        <pc:spChg chg="add del mod">
          <ac:chgData name="Vladislav Yotkov" userId="8cbd7549-966c-4431-b561-10f64b96acac" providerId="ADAL" clId="{6A9A1A2E-5D54-9643-A196-BA8259DD60ED}" dt="2023-04-20T11:21:17.892" v="5896"/>
          <ac:spMkLst>
            <pc:docMk/>
            <pc:sldMk cId="6021245" sldId="282"/>
            <ac:spMk id="22" creationId="{C37768B5-AF5B-8A0C-8096-BF6DB76C7C4B}"/>
          </ac:spMkLst>
        </pc:spChg>
        <pc:spChg chg="add mod">
          <ac:chgData name="Vladislav Yotkov" userId="8cbd7549-966c-4431-b561-10f64b96acac" providerId="ADAL" clId="{6A9A1A2E-5D54-9643-A196-BA8259DD60ED}" dt="2023-04-20T11:29:03.131" v="6203" actId="114"/>
          <ac:spMkLst>
            <pc:docMk/>
            <pc:sldMk cId="6021245" sldId="282"/>
            <ac:spMk id="23" creationId="{438CE30B-CE11-3BB5-3BBE-97B78B113EF2}"/>
          </ac:spMkLst>
        </pc:spChg>
        <pc:spChg chg="add mod">
          <ac:chgData name="Vladislav Yotkov" userId="8cbd7549-966c-4431-b561-10f64b96acac" providerId="ADAL" clId="{6A9A1A2E-5D54-9643-A196-BA8259DD60ED}" dt="2023-04-20T11:31:33.910" v="6256"/>
          <ac:spMkLst>
            <pc:docMk/>
            <pc:sldMk cId="6021245" sldId="282"/>
            <ac:spMk id="24" creationId="{8CDA46DD-240F-47AA-CD32-638D7B737092}"/>
          </ac:spMkLst>
        </pc:spChg>
        <pc:picChg chg="add del">
          <ac:chgData name="Vladislav Yotkov" userId="8cbd7549-966c-4431-b561-10f64b96acac" providerId="ADAL" clId="{6A9A1A2E-5D54-9643-A196-BA8259DD60ED}" dt="2023-04-20T10:18:46.509" v="5584" actId="478"/>
          <ac:picMkLst>
            <pc:docMk/>
            <pc:sldMk cId="6021245" sldId="282"/>
            <ac:picMk id="8" creationId="{5CE2109C-6C99-55A1-A349-2C30AC277A64}"/>
          </ac:picMkLst>
        </pc:picChg>
        <pc:picChg chg="add del">
          <ac:chgData name="Vladislav Yotkov" userId="8cbd7549-966c-4431-b561-10f64b96acac" providerId="ADAL" clId="{6A9A1A2E-5D54-9643-A196-BA8259DD60ED}" dt="2023-04-20T10:18:46.509" v="5584" actId="478"/>
          <ac:picMkLst>
            <pc:docMk/>
            <pc:sldMk cId="6021245" sldId="282"/>
            <ac:picMk id="11" creationId="{0D8CA2F4-77F1-1967-D670-91A9C0E2CB8C}"/>
          </ac:picMkLst>
        </pc:picChg>
        <pc:cxnChg chg="add mod">
          <ac:chgData name="Vladislav Yotkov" userId="8cbd7549-966c-4431-b561-10f64b96acac" providerId="ADAL" clId="{6A9A1A2E-5D54-9643-A196-BA8259DD60ED}" dt="2023-04-20T11:08:33.625" v="5623" actId="1035"/>
          <ac:cxnSpMkLst>
            <pc:docMk/>
            <pc:sldMk cId="6021245" sldId="282"/>
            <ac:cxnSpMk id="21" creationId="{473F9A79-30B6-B7AC-AE4D-182C593C17EF}"/>
          </ac:cxnSpMkLst>
        </pc:cxnChg>
      </pc:sldChg>
      <pc:sldChg chg="addSp delSp modSp new del mod">
        <pc:chgData name="Vladislav Yotkov" userId="8cbd7549-966c-4431-b561-10f64b96acac" providerId="ADAL" clId="{6A9A1A2E-5D54-9643-A196-BA8259DD60ED}" dt="2023-04-20T12:02:24.552" v="6771" actId="2696"/>
        <pc:sldMkLst>
          <pc:docMk/>
          <pc:sldMk cId="1277318394" sldId="283"/>
        </pc:sldMkLst>
        <pc:spChg chg="add del mod">
          <ac:chgData name="Vladislav Yotkov" userId="8cbd7549-966c-4431-b561-10f64b96acac" providerId="ADAL" clId="{6A9A1A2E-5D54-9643-A196-BA8259DD60ED}" dt="2023-04-20T10:27:28.600" v="5588"/>
          <ac:spMkLst>
            <pc:docMk/>
            <pc:sldMk cId="1277318394" sldId="283"/>
            <ac:spMk id="3" creationId="{8158DDE2-72F9-23A7-2E82-C53FF0D0A5C7}"/>
          </ac:spMkLst>
        </pc:spChg>
      </pc:sldChg>
      <pc:sldChg chg="addSp delSp modSp add mod modTransition setBg modClrScheme delAnim modAnim delDesignElem modShow chgLayout modNotesTx">
        <pc:chgData name="Vladislav Yotkov" userId="8cbd7549-966c-4431-b561-10f64b96acac" providerId="ADAL" clId="{6A9A1A2E-5D54-9643-A196-BA8259DD60ED}" dt="2023-04-20T21:13:16.608" v="12230" actId="729"/>
        <pc:sldMkLst>
          <pc:docMk/>
          <pc:sldMk cId="1695397331" sldId="284"/>
        </pc:sldMkLst>
        <pc:spChg chg="add mod ord">
          <ac:chgData name="Vladislav Yotkov" userId="8cbd7549-966c-4431-b561-10f64b96acac" providerId="ADAL" clId="{6A9A1A2E-5D54-9643-A196-BA8259DD60ED}" dt="2023-04-20T12:01:32.231" v="6767" actId="20577"/>
          <ac:spMkLst>
            <pc:docMk/>
            <pc:sldMk cId="1695397331" sldId="284"/>
            <ac:spMk id="2" creationId="{F462469D-C8B1-CECA-C2D5-068E72CF2247}"/>
          </ac:spMkLst>
        </pc:spChg>
        <pc:spChg chg="add mod ord">
          <ac:chgData name="Vladislav Yotkov" userId="8cbd7549-966c-4431-b561-10f64b96acac" providerId="ADAL" clId="{6A9A1A2E-5D54-9643-A196-BA8259DD60ED}" dt="2023-04-20T12:01:19.580" v="6731" actId="700"/>
          <ac:spMkLst>
            <pc:docMk/>
            <pc:sldMk cId="1695397331" sldId="284"/>
            <ac:spMk id="3" creationId="{EBBE5ECB-02CB-E103-C1CF-C2F499FD51C9}"/>
          </ac:spMkLst>
        </pc:spChg>
        <pc:spChg chg="mod ord">
          <ac:chgData name="Vladislav Yotkov" userId="8cbd7549-966c-4431-b561-10f64b96acac" providerId="ADAL" clId="{6A9A1A2E-5D54-9643-A196-BA8259DD60ED}" dt="2023-04-20T12:01:19.580" v="6731" actId="700"/>
          <ac:spMkLst>
            <pc:docMk/>
            <pc:sldMk cId="1695397331" sldId="284"/>
            <ac:spMk id="4" creationId="{86542904-D50A-B606-5747-27E665615DA0}"/>
          </ac:spMkLst>
        </pc:spChg>
        <pc:spChg chg="del">
          <ac:chgData name="Vladislav Yotkov" userId="8cbd7549-966c-4431-b561-10f64b96acac" providerId="ADAL" clId="{6A9A1A2E-5D54-9643-A196-BA8259DD60ED}" dt="2023-04-20T12:01:22.161" v="6732" actId="478"/>
          <ac:spMkLst>
            <pc:docMk/>
            <pc:sldMk cId="1695397331" sldId="284"/>
            <ac:spMk id="13" creationId="{06FBA51C-07FF-9DD8-E644-F7D1A204F359}"/>
          </ac:spMkLst>
        </pc:spChg>
        <pc:spChg chg="del">
          <ac:chgData name="Vladislav Yotkov" userId="8cbd7549-966c-4431-b561-10f64b96acac" providerId="ADAL" clId="{6A9A1A2E-5D54-9643-A196-BA8259DD60ED}" dt="2023-04-20T10:27:44.979" v="5590"/>
          <ac:spMkLst>
            <pc:docMk/>
            <pc:sldMk cId="1695397331" sldId="284"/>
            <ac:spMk id="15" creationId="{5E22EDAF-5B6B-4EDA-874A-D2323A56311E}"/>
          </ac:spMkLst>
        </pc:spChg>
        <pc:spChg chg="del">
          <ac:chgData name="Vladislav Yotkov" userId="8cbd7549-966c-4431-b561-10f64b96acac" providerId="ADAL" clId="{6A9A1A2E-5D54-9643-A196-BA8259DD60ED}" dt="2023-04-20T10:27:44.979" v="5590"/>
          <ac:spMkLst>
            <pc:docMk/>
            <pc:sldMk cId="1695397331" sldId="284"/>
            <ac:spMk id="17" creationId="{447093E9-0FF5-4C8A-87CA-1A77A8A8AAD6}"/>
          </ac:spMkLst>
        </pc:spChg>
        <pc:spChg chg="del">
          <ac:chgData name="Vladislav Yotkov" userId="8cbd7549-966c-4431-b561-10f64b96acac" providerId="ADAL" clId="{6A9A1A2E-5D54-9643-A196-BA8259DD60ED}" dt="2023-04-20T10:27:44.979" v="5590"/>
          <ac:spMkLst>
            <pc:docMk/>
            <pc:sldMk cId="1695397331" sldId="284"/>
            <ac:spMk id="19" creationId="{1531B9EF-E1F9-40FE-9CC0-C4C5F70253C7}"/>
          </ac:spMkLst>
        </pc:spChg>
        <pc:spChg chg="del">
          <ac:chgData name="Vladislav Yotkov" userId="8cbd7549-966c-4431-b561-10f64b96acac" providerId="ADAL" clId="{6A9A1A2E-5D54-9643-A196-BA8259DD60ED}" dt="2023-04-20T10:27:44.979" v="5590"/>
          <ac:spMkLst>
            <pc:docMk/>
            <pc:sldMk cId="1695397331" sldId="284"/>
            <ac:spMk id="21" creationId="{A8457049-EBE6-4D4A-9603-74419DBBE784}"/>
          </ac:spMkLst>
        </pc:spChg>
        <pc:spChg chg="del">
          <ac:chgData name="Vladislav Yotkov" userId="8cbd7549-966c-4431-b561-10f64b96acac" providerId="ADAL" clId="{6A9A1A2E-5D54-9643-A196-BA8259DD60ED}" dt="2023-04-20T10:27:44.979" v="5590"/>
          <ac:spMkLst>
            <pc:docMk/>
            <pc:sldMk cId="1695397331" sldId="284"/>
            <ac:spMk id="23" creationId="{D54EC586-DBC6-420F-A910-59AC50ABF982}"/>
          </ac:spMkLst>
        </pc:spChg>
        <pc:picChg chg="del">
          <ac:chgData name="Vladislav Yotkov" userId="8cbd7549-966c-4431-b561-10f64b96acac" providerId="ADAL" clId="{6A9A1A2E-5D54-9643-A196-BA8259DD60ED}" dt="2023-04-20T12:01:04.237" v="6727" actId="478"/>
          <ac:picMkLst>
            <pc:docMk/>
            <pc:sldMk cId="1695397331" sldId="284"/>
            <ac:picMk id="10" creationId="{A5E0F3C0-28BD-92CE-63F9-6A17F1E86A4D}"/>
          </ac:picMkLst>
        </pc:picChg>
        <pc:picChg chg="del">
          <ac:chgData name="Vladislav Yotkov" userId="8cbd7549-966c-4431-b561-10f64b96acac" providerId="ADAL" clId="{6A9A1A2E-5D54-9643-A196-BA8259DD60ED}" dt="2023-04-20T12:01:05.455" v="6728" actId="478"/>
          <ac:picMkLst>
            <pc:docMk/>
            <pc:sldMk cId="1695397331" sldId="284"/>
            <ac:picMk id="12" creationId="{B3F0593A-2DCB-05AA-FCFB-BB2D66FAD0BF}"/>
          </ac:picMkLst>
        </pc:picChg>
      </pc:sldChg>
      <pc:sldChg chg="addSp delSp modSp add mod ord setBg addAnim delAnim modAnim">
        <pc:chgData name="Vladislav Yotkov" userId="8cbd7549-966c-4431-b561-10f64b96acac" providerId="ADAL" clId="{6A9A1A2E-5D54-9643-A196-BA8259DD60ED}" dt="2023-04-20T15:43:05.002" v="8689" actId="20577"/>
        <pc:sldMkLst>
          <pc:docMk/>
          <pc:sldMk cId="4238562653" sldId="285"/>
        </pc:sldMkLst>
        <pc:spChg chg="mod">
          <ac:chgData name="Vladislav Yotkov" userId="8cbd7549-966c-4431-b561-10f64b96acac" providerId="ADAL" clId="{6A9A1A2E-5D54-9643-A196-BA8259DD60ED}" dt="2023-04-20T15:43:05.002" v="8689" actId="20577"/>
          <ac:spMkLst>
            <pc:docMk/>
            <pc:sldMk cId="4238562653" sldId="285"/>
            <ac:spMk id="2" creationId="{3D378DB9-11AE-E081-1A55-CF71C9565B81}"/>
          </ac:spMkLst>
        </pc:spChg>
        <pc:spChg chg="add mod">
          <ac:chgData name="Vladislav Yotkov" userId="8cbd7549-966c-4431-b561-10f64b96acac" providerId="ADAL" clId="{6A9A1A2E-5D54-9643-A196-BA8259DD60ED}" dt="2023-04-20T12:20:39.559" v="7281" actId="1035"/>
          <ac:spMkLst>
            <pc:docMk/>
            <pc:sldMk cId="4238562653" sldId="285"/>
            <ac:spMk id="3" creationId="{01187954-ED75-183D-32B0-293B1D021E9E}"/>
          </ac:spMkLst>
        </pc:spChg>
        <pc:spChg chg="mod">
          <ac:chgData name="Vladislav Yotkov" userId="8cbd7549-966c-4431-b561-10f64b96acac" providerId="ADAL" clId="{6A9A1A2E-5D54-9643-A196-BA8259DD60ED}" dt="2023-04-20T13:26:12.232" v="7871" actId="403"/>
          <ac:spMkLst>
            <pc:docMk/>
            <pc:sldMk cId="4238562653" sldId="285"/>
            <ac:spMk id="6" creationId="{B78116B8-FACA-279E-EF8C-1DF99DF39A07}"/>
          </ac:spMkLst>
        </pc:spChg>
        <pc:spChg chg="mod">
          <ac:chgData name="Vladislav Yotkov" userId="8cbd7549-966c-4431-b561-10f64b96acac" providerId="ADAL" clId="{6A9A1A2E-5D54-9643-A196-BA8259DD60ED}" dt="2023-04-20T13:27:21.690" v="7921" actId="1038"/>
          <ac:spMkLst>
            <pc:docMk/>
            <pc:sldMk cId="4238562653" sldId="285"/>
            <ac:spMk id="7" creationId="{06E9124C-98B0-C71B-241B-11A75BC592F8}"/>
          </ac:spMkLst>
        </pc:spChg>
        <pc:spChg chg="add del">
          <ac:chgData name="Vladislav Yotkov" userId="8cbd7549-966c-4431-b561-10f64b96acac" providerId="ADAL" clId="{6A9A1A2E-5D54-9643-A196-BA8259DD60ED}" dt="2023-04-20T11:58:16.383" v="6651" actId="22"/>
          <ac:spMkLst>
            <pc:docMk/>
            <pc:sldMk cId="4238562653" sldId="285"/>
            <ac:spMk id="8" creationId="{194F74AC-B7A0-4730-8322-17DEDBBA2DC2}"/>
          </ac:spMkLst>
        </pc:spChg>
        <pc:spChg chg="mod">
          <ac:chgData name="Vladislav Yotkov" userId="8cbd7549-966c-4431-b561-10f64b96acac" providerId="ADAL" clId="{6A9A1A2E-5D54-9643-A196-BA8259DD60ED}" dt="2023-04-20T11:40:51.752" v="6324" actId="114"/>
          <ac:spMkLst>
            <pc:docMk/>
            <pc:sldMk cId="4238562653" sldId="285"/>
            <ac:spMk id="9" creationId="{C4C7BAF5-3DDF-1129-07EE-7F60195D5D48}"/>
          </ac:spMkLst>
        </pc:spChg>
        <pc:spChg chg="add del mod">
          <ac:chgData name="Vladislav Yotkov" userId="8cbd7549-966c-4431-b561-10f64b96acac" providerId="ADAL" clId="{6A9A1A2E-5D54-9643-A196-BA8259DD60ED}" dt="2023-04-20T13:04:20.540" v="7410" actId="478"/>
          <ac:spMkLst>
            <pc:docMk/>
            <pc:sldMk cId="4238562653" sldId="285"/>
            <ac:spMk id="11" creationId="{AAB16FFF-D26E-D73D-59B8-4C8220E13804}"/>
          </ac:spMkLst>
        </pc:spChg>
        <pc:spChg chg="add mod">
          <ac:chgData name="Vladislav Yotkov" userId="8cbd7549-966c-4431-b561-10f64b96acac" providerId="ADAL" clId="{6A9A1A2E-5D54-9643-A196-BA8259DD60ED}" dt="2023-04-20T13:26:22.465" v="7878" actId="404"/>
          <ac:spMkLst>
            <pc:docMk/>
            <pc:sldMk cId="4238562653" sldId="285"/>
            <ac:spMk id="13" creationId="{8C76EA2C-5217-861F-413B-2B7BCE4D6081}"/>
          </ac:spMkLst>
        </pc:spChg>
        <pc:spChg chg="mod">
          <ac:chgData name="Vladislav Yotkov" userId="8cbd7549-966c-4431-b561-10f64b96acac" providerId="ADAL" clId="{6A9A1A2E-5D54-9643-A196-BA8259DD60ED}" dt="2023-04-20T13:01:58.185" v="7369" actId="1036"/>
          <ac:spMkLst>
            <pc:docMk/>
            <pc:sldMk cId="4238562653" sldId="285"/>
            <ac:spMk id="14" creationId="{6D76CFCE-C1BA-0162-F593-A2EFB7478B4F}"/>
          </ac:spMkLst>
        </pc:spChg>
        <pc:spChg chg="add mod">
          <ac:chgData name="Vladislav Yotkov" userId="8cbd7549-966c-4431-b561-10f64b96acac" providerId="ADAL" clId="{6A9A1A2E-5D54-9643-A196-BA8259DD60ED}" dt="2023-04-20T13:05:03.302" v="7432" actId="1035"/>
          <ac:spMkLst>
            <pc:docMk/>
            <pc:sldMk cId="4238562653" sldId="285"/>
            <ac:spMk id="17" creationId="{96DE9C34-36B4-0590-FB71-4A087F0C7F7B}"/>
          </ac:spMkLst>
        </pc:spChg>
        <pc:spChg chg="mod">
          <ac:chgData name="Vladislav Yotkov" userId="8cbd7549-966c-4431-b561-10f64b96acac" providerId="ADAL" clId="{6A9A1A2E-5D54-9643-A196-BA8259DD60ED}" dt="2023-04-20T11:58:30.501" v="6670" actId="1035"/>
          <ac:spMkLst>
            <pc:docMk/>
            <pc:sldMk cId="4238562653" sldId="285"/>
            <ac:spMk id="18" creationId="{CDA9ADEA-5F69-8B8A-4A66-92EDE0B46881}"/>
          </ac:spMkLst>
        </pc:spChg>
        <pc:spChg chg="del mod">
          <ac:chgData name="Vladislav Yotkov" userId="8cbd7549-966c-4431-b561-10f64b96acac" providerId="ADAL" clId="{6A9A1A2E-5D54-9643-A196-BA8259DD60ED}" dt="2023-04-20T11:46:42.126" v="6374" actId="478"/>
          <ac:spMkLst>
            <pc:docMk/>
            <pc:sldMk cId="4238562653" sldId="285"/>
            <ac:spMk id="20" creationId="{408B65EC-0A74-5D33-28F9-446E041A11C6}"/>
          </ac:spMkLst>
        </pc:spChg>
        <pc:picChg chg="add del mod">
          <ac:chgData name="Vladislav Yotkov" userId="8cbd7549-966c-4431-b561-10f64b96acac" providerId="ADAL" clId="{6A9A1A2E-5D54-9643-A196-BA8259DD60ED}" dt="2023-04-20T13:04:20.540" v="7410" actId="478"/>
          <ac:picMkLst>
            <pc:docMk/>
            <pc:sldMk cId="4238562653" sldId="285"/>
            <ac:picMk id="10" creationId="{07A2FBBC-F042-221F-5ADA-C3F53D8A076F}"/>
          </ac:picMkLst>
        </pc:picChg>
        <pc:picChg chg="add mod">
          <ac:chgData name="Vladislav Yotkov" userId="8cbd7549-966c-4431-b561-10f64b96acac" providerId="ADAL" clId="{6A9A1A2E-5D54-9643-A196-BA8259DD60ED}" dt="2023-04-20T13:04:57.997" v="7422" actId="1035"/>
          <ac:picMkLst>
            <pc:docMk/>
            <pc:sldMk cId="4238562653" sldId="285"/>
            <ac:picMk id="16" creationId="{FE7FD0F7-E9F4-C4BF-F989-882B264A0B4A}"/>
          </ac:picMkLst>
        </pc:picChg>
        <pc:cxnChg chg="add del mod">
          <ac:chgData name="Vladislav Yotkov" userId="8cbd7549-966c-4431-b561-10f64b96acac" providerId="ADAL" clId="{6A9A1A2E-5D54-9643-A196-BA8259DD60ED}" dt="2023-04-20T11:58:30.501" v="6670" actId="1035"/>
          <ac:cxnSpMkLst>
            <pc:docMk/>
            <pc:sldMk cId="4238562653" sldId="285"/>
            <ac:cxnSpMk id="15" creationId="{64342261-CDB0-9443-78E0-5CB6CAD76C32}"/>
          </ac:cxnSpMkLst>
        </pc:cxnChg>
      </pc:sldChg>
      <pc:sldChg chg="addSp delSp modSp add mod modAnim modNotesTx">
        <pc:chgData name="Vladislav Yotkov" userId="8cbd7549-966c-4431-b561-10f64b96acac" providerId="ADAL" clId="{6A9A1A2E-5D54-9643-A196-BA8259DD60ED}" dt="2023-04-20T15:47:06.957" v="8765" actId="20577"/>
        <pc:sldMkLst>
          <pc:docMk/>
          <pc:sldMk cId="1348662663" sldId="286"/>
        </pc:sldMkLst>
        <pc:spChg chg="mod">
          <ac:chgData name="Vladislav Yotkov" userId="8cbd7549-966c-4431-b561-10f64b96acac" providerId="ADAL" clId="{6A9A1A2E-5D54-9643-A196-BA8259DD60ED}" dt="2023-04-20T15:43:07.710" v="8691" actId="20577"/>
          <ac:spMkLst>
            <pc:docMk/>
            <pc:sldMk cId="1348662663" sldId="286"/>
            <ac:spMk id="2" creationId="{3D378DB9-11AE-E081-1A55-CF71C9565B81}"/>
          </ac:spMkLst>
        </pc:spChg>
        <pc:spChg chg="add del mod">
          <ac:chgData name="Vladislav Yotkov" userId="8cbd7549-966c-4431-b561-10f64b96acac" providerId="ADAL" clId="{6A9A1A2E-5D54-9643-A196-BA8259DD60ED}" dt="2023-04-20T11:47:02.210" v="6378" actId="478"/>
          <ac:spMkLst>
            <pc:docMk/>
            <pc:sldMk cId="1348662663" sldId="286"/>
            <ac:spMk id="5" creationId="{E3B87B92-B94D-F510-D173-D5666ECAB407}"/>
          </ac:spMkLst>
        </pc:spChg>
        <pc:spChg chg="del">
          <ac:chgData name="Vladislav Yotkov" userId="8cbd7549-966c-4431-b561-10f64b96acac" providerId="ADAL" clId="{6A9A1A2E-5D54-9643-A196-BA8259DD60ED}" dt="2023-04-20T11:46:52.251" v="6377" actId="478"/>
          <ac:spMkLst>
            <pc:docMk/>
            <pc:sldMk cId="1348662663" sldId="286"/>
            <ac:spMk id="6" creationId="{B78116B8-FACA-279E-EF8C-1DF99DF39A07}"/>
          </ac:spMkLst>
        </pc:spChg>
        <pc:spChg chg="mod">
          <ac:chgData name="Vladislav Yotkov" userId="8cbd7549-966c-4431-b561-10f64b96acac" providerId="ADAL" clId="{6A9A1A2E-5D54-9643-A196-BA8259DD60ED}" dt="2023-04-20T13:25:59.924" v="7865" actId="403"/>
          <ac:spMkLst>
            <pc:docMk/>
            <pc:sldMk cId="1348662663" sldId="286"/>
            <ac:spMk id="7" creationId="{06E9124C-98B0-C71B-241B-11A75BC592F8}"/>
          </ac:spMkLst>
        </pc:spChg>
        <pc:spChg chg="mod">
          <ac:chgData name="Vladislav Yotkov" userId="8cbd7549-966c-4431-b561-10f64b96acac" providerId="ADAL" clId="{6A9A1A2E-5D54-9643-A196-BA8259DD60ED}" dt="2023-04-20T11:49:20.097" v="6487" actId="20577"/>
          <ac:spMkLst>
            <pc:docMk/>
            <pc:sldMk cId="1348662663" sldId="286"/>
            <ac:spMk id="9" creationId="{C4C7BAF5-3DDF-1129-07EE-7F60195D5D48}"/>
          </ac:spMkLst>
        </pc:spChg>
        <pc:spChg chg="add del mod">
          <ac:chgData name="Vladislav Yotkov" userId="8cbd7549-966c-4431-b561-10f64b96acac" providerId="ADAL" clId="{6A9A1A2E-5D54-9643-A196-BA8259DD60ED}" dt="2023-04-20T11:47:02.210" v="6378" actId="478"/>
          <ac:spMkLst>
            <pc:docMk/>
            <pc:sldMk cId="1348662663" sldId="286"/>
            <ac:spMk id="10" creationId="{6945A712-B776-F2CD-15D2-BACC3876331D}"/>
          </ac:spMkLst>
        </pc:spChg>
        <pc:spChg chg="add mod">
          <ac:chgData name="Vladislav Yotkov" userId="8cbd7549-966c-4431-b561-10f64b96acac" providerId="ADAL" clId="{6A9A1A2E-5D54-9643-A196-BA8259DD60ED}" dt="2023-04-20T15:47:06.957" v="8765" actId="20577"/>
          <ac:spMkLst>
            <pc:docMk/>
            <pc:sldMk cId="1348662663" sldId="286"/>
            <ac:spMk id="11" creationId="{1C1CE51F-8DDF-6FFB-DCDA-023AE3BA63F4}"/>
          </ac:spMkLst>
        </pc:spChg>
        <pc:spChg chg="add del mod">
          <ac:chgData name="Vladislav Yotkov" userId="8cbd7549-966c-4431-b561-10f64b96acac" providerId="ADAL" clId="{6A9A1A2E-5D54-9643-A196-BA8259DD60ED}" dt="2023-04-20T11:51:32.931" v="6516" actId="3680"/>
          <ac:spMkLst>
            <pc:docMk/>
            <pc:sldMk cId="1348662663" sldId="286"/>
            <ac:spMk id="13" creationId="{899CC9C3-7437-A6FC-B53D-2F9311F8FB2A}"/>
          </ac:spMkLst>
        </pc:spChg>
        <pc:spChg chg="del mod">
          <ac:chgData name="Vladislav Yotkov" userId="8cbd7549-966c-4431-b561-10f64b96acac" providerId="ADAL" clId="{6A9A1A2E-5D54-9643-A196-BA8259DD60ED}" dt="2023-04-20T11:46:52.251" v="6377" actId="478"/>
          <ac:spMkLst>
            <pc:docMk/>
            <pc:sldMk cId="1348662663" sldId="286"/>
            <ac:spMk id="14" creationId="{6D76CFCE-C1BA-0162-F593-A2EFB7478B4F}"/>
          </ac:spMkLst>
        </pc:spChg>
        <pc:spChg chg="mod">
          <ac:chgData name="Vladislav Yotkov" userId="8cbd7549-966c-4431-b561-10f64b96acac" providerId="ADAL" clId="{6A9A1A2E-5D54-9643-A196-BA8259DD60ED}" dt="2023-04-20T11:57:51.099" v="6637" actId="1036"/>
          <ac:spMkLst>
            <pc:docMk/>
            <pc:sldMk cId="1348662663" sldId="286"/>
            <ac:spMk id="18" creationId="{CDA9ADEA-5F69-8B8A-4A66-92EDE0B46881}"/>
          </ac:spMkLst>
        </pc:spChg>
        <pc:spChg chg="add mod">
          <ac:chgData name="Vladislav Yotkov" userId="8cbd7549-966c-4431-b561-10f64b96acac" providerId="ADAL" clId="{6A9A1A2E-5D54-9643-A196-BA8259DD60ED}" dt="2023-04-20T11:56:10.152" v="6610" actId="1076"/>
          <ac:spMkLst>
            <pc:docMk/>
            <pc:sldMk cId="1348662663" sldId="286"/>
            <ac:spMk id="19" creationId="{55AD2C98-E7CE-C0F1-A6D9-25AFED564A0E}"/>
          </ac:spMkLst>
        </pc:spChg>
        <pc:spChg chg="del mod">
          <ac:chgData name="Vladislav Yotkov" userId="8cbd7549-966c-4431-b561-10f64b96acac" providerId="ADAL" clId="{6A9A1A2E-5D54-9643-A196-BA8259DD60ED}" dt="2023-04-20T12:20:45.584" v="7282" actId="478"/>
          <ac:spMkLst>
            <pc:docMk/>
            <pc:sldMk cId="1348662663" sldId="286"/>
            <ac:spMk id="20" creationId="{408B65EC-0A74-5D33-28F9-446E041A11C6}"/>
          </ac:spMkLst>
        </pc:spChg>
        <pc:spChg chg="add del mod">
          <ac:chgData name="Vladislav Yotkov" userId="8cbd7549-966c-4431-b561-10f64b96acac" providerId="ADAL" clId="{6A9A1A2E-5D54-9643-A196-BA8259DD60ED}" dt="2023-04-20T11:57:10.641" v="6635"/>
          <ac:spMkLst>
            <pc:docMk/>
            <pc:sldMk cId="1348662663" sldId="286"/>
            <ac:spMk id="21" creationId="{9EADEE67-7EA3-5719-EB69-0E07955C3971}"/>
          </ac:spMkLst>
        </pc:spChg>
        <pc:spChg chg="add mod">
          <ac:chgData name="Vladislav Yotkov" userId="8cbd7549-966c-4431-b561-10f64b96acac" providerId="ADAL" clId="{6A9A1A2E-5D54-9643-A196-BA8259DD60ED}" dt="2023-04-20T12:20:53.957" v="7294" actId="1036"/>
          <ac:spMkLst>
            <pc:docMk/>
            <pc:sldMk cId="1348662663" sldId="286"/>
            <ac:spMk id="22" creationId="{CA7CBFD9-9AAD-F37D-5538-69A7E8275FFE}"/>
          </ac:spMkLst>
        </pc:spChg>
        <pc:graphicFrameChg chg="add mod ord modGraphic">
          <ac:chgData name="Vladislav Yotkov" userId="8cbd7549-966c-4431-b561-10f64b96acac" providerId="ADAL" clId="{6A9A1A2E-5D54-9643-A196-BA8259DD60ED}" dt="2023-04-20T11:56:01.520" v="6608" actId="1076"/>
          <ac:graphicFrameMkLst>
            <pc:docMk/>
            <pc:sldMk cId="1348662663" sldId="286"/>
            <ac:graphicFrameMk id="16" creationId="{A38F959C-778C-F6D2-F2E5-CC53CD602872}"/>
          </ac:graphicFrameMkLst>
        </pc:graphicFrameChg>
        <pc:picChg chg="mod">
          <ac:chgData name="Vladislav Yotkov" userId="8cbd7549-966c-4431-b561-10f64b96acac" providerId="ADAL" clId="{6A9A1A2E-5D54-9643-A196-BA8259DD60ED}" dt="2023-04-20T11:47:10.898" v="6379" actId="1076"/>
          <ac:picMkLst>
            <pc:docMk/>
            <pc:sldMk cId="1348662663" sldId="286"/>
            <ac:picMk id="12" creationId="{22F5AB93-8C2C-8DC8-BFF3-FBEAA9055912}"/>
          </ac:picMkLst>
        </pc:picChg>
        <pc:cxnChg chg="mod">
          <ac:chgData name="Vladislav Yotkov" userId="8cbd7549-966c-4431-b561-10f64b96acac" providerId="ADAL" clId="{6A9A1A2E-5D54-9643-A196-BA8259DD60ED}" dt="2023-04-20T11:58:10.739" v="6648" actId="692"/>
          <ac:cxnSpMkLst>
            <pc:docMk/>
            <pc:sldMk cId="1348662663" sldId="286"/>
            <ac:cxnSpMk id="15" creationId="{64342261-CDB0-9443-78E0-5CB6CAD76C32}"/>
          </ac:cxnSpMkLst>
        </pc:cxnChg>
      </pc:sldChg>
      <pc:sldChg chg="addSp delSp modSp new mod modAnim">
        <pc:chgData name="Vladislav Yotkov" userId="8cbd7549-966c-4431-b561-10f64b96acac" providerId="ADAL" clId="{6A9A1A2E-5D54-9643-A196-BA8259DD60ED}" dt="2023-04-20T16:32:58.977" v="9823" actId="1038"/>
        <pc:sldMkLst>
          <pc:docMk/>
          <pc:sldMk cId="171966663" sldId="287"/>
        </pc:sldMkLst>
        <pc:spChg chg="mod">
          <ac:chgData name="Vladislav Yotkov" userId="8cbd7549-966c-4431-b561-10f64b96acac" providerId="ADAL" clId="{6A9A1A2E-5D54-9643-A196-BA8259DD60ED}" dt="2023-04-20T15:43:22.665" v="8699" actId="6549"/>
          <ac:spMkLst>
            <pc:docMk/>
            <pc:sldMk cId="171966663" sldId="287"/>
            <ac:spMk id="2" creationId="{1C27A884-F02A-8543-75B8-7BEEFE5A0D02}"/>
          </ac:spMkLst>
        </pc:spChg>
        <pc:spChg chg="del mod">
          <ac:chgData name="Vladislav Yotkov" userId="8cbd7549-966c-4431-b561-10f64b96acac" providerId="ADAL" clId="{6A9A1A2E-5D54-9643-A196-BA8259DD60ED}" dt="2023-04-20T15:56:21.825" v="8977" actId="478"/>
          <ac:spMkLst>
            <pc:docMk/>
            <pc:sldMk cId="171966663" sldId="287"/>
            <ac:spMk id="3" creationId="{4726E8AF-1397-E583-15FB-09D39170019C}"/>
          </ac:spMkLst>
        </pc:spChg>
        <pc:spChg chg="del mod">
          <ac:chgData name="Vladislav Yotkov" userId="8cbd7549-966c-4431-b561-10f64b96acac" providerId="ADAL" clId="{6A9A1A2E-5D54-9643-A196-BA8259DD60ED}" dt="2023-04-20T15:46:22.903" v="8748" actId="478"/>
          <ac:spMkLst>
            <pc:docMk/>
            <pc:sldMk cId="171966663" sldId="287"/>
            <ac:spMk id="4" creationId="{98593E4D-FCA8-CCC9-46F8-915A71FB107F}"/>
          </ac:spMkLst>
        </pc:spChg>
        <pc:spChg chg="mod">
          <ac:chgData name="Vladislav Yotkov" userId="8cbd7549-966c-4431-b561-10f64b96acac" providerId="ADAL" clId="{6A9A1A2E-5D54-9643-A196-BA8259DD60ED}" dt="2023-04-20T16:01:58.880" v="9247" actId="1035"/>
          <ac:spMkLst>
            <pc:docMk/>
            <pc:sldMk cId="171966663" sldId="287"/>
            <ac:spMk id="5" creationId="{9092222D-D1C3-2D57-1F60-C6C1DE419B12}"/>
          </ac:spMkLst>
        </pc:spChg>
        <pc:spChg chg="add del mod">
          <ac:chgData name="Vladislav Yotkov" userId="8cbd7549-966c-4431-b561-10f64b96acac" providerId="ADAL" clId="{6A9A1A2E-5D54-9643-A196-BA8259DD60ED}" dt="2023-04-20T16:19:01.977" v="9557" actId="20577"/>
          <ac:spMkLst>
            <pc:docMk/>
            <pc:sldMk cId="171966663" sldId="287"/>
            <ac:spMk id="6" creationId="{CA3E18E7-7982-B3D4-8317-BD9F029BAF10}"/>
          </ac:spMkLst>
        </pc:spChg>
        <pc:spChg chg="add mod">
          <ac:chgData name="Vladislav Yotkov" userId="8cbd7549-966c-4431-b561-10f64b96acac" providerId="ADAL" clId="{6A9A1A2E-5D54-9643-A196-BA8259DD60ED}" dt="2023-04-20T15:47:12.075" v="8772" actId="20577"/>
          <ac:spMkLst>
            <pc:docMk/>
            <pc:sldMk cId="171966663" sldId="287"/>
            <ac:spMk id="8" creationId="{A100FBA8-0600-855A-77CF-B0399280F9E2}"/>
          </ac:spMkLst>
        </pc:spChg>
        <pc:spChg chg="add mod">
          <ac:chgData name="Vladislav Yotkov" userId="8cbd7549-966c-4431-b561-10f64b96acac" providerId="ADAL" clId="{6A9A1A2E-5D54-9643-A196-BA8259DD60ED}" dt="2023-04-20T16:32:58.977" v="9823" actId="1038"/>
          <ac:spMkLst>
            <pc:docMk/>
            <pc:sldMk cId="171966663" sldId="287"/>
            <ac:spMk id="10" creationId="{C7FE57E6-A0C2-D38D-BB8A-8EA62A3148FB}"/>
          </ac:spMkLst>
        </pc:spChg>
        <pc:spChg chg="add del mod">
          <ac:chgData name="Vladislav Yotkov" userId="8cbd7549-966c-4431-b561-10f64b96acac" providerId="ADAL" clId="{6A9A1A2E-5D54-9643-A196-BA8259DD60ED}" dt="2023-04-20T15:56:22.923" v="8978" actId="478"/>
          <ac:spMkLst>
            <pc:docMk/>
            <pc:sldMk cId="171966663" sldId="287"/>
            <ac:spMk id="11" creationId="{763246ED-33B6-5470-9BE2-9054100A42EA}"/>
          </ac:spMkLst>
        </pc:spChg>
        <pc:spChg chg="add mod">
          <ac:chgData name="Vladislav Yotkov" userId="8cbd7549-966c-4431-b561-10f64b96acac" providerId="ADAL" clId="{6A9A1A2E-5D54-9643-A196-BA8259DD60ED}" dt="2023-04-20T16:02:38.124" v="9253" actId="1035"/>
          <ac:spMkLst>
            <pc:docMk/>
            <pc:sldMk cId="171966663" sldId="287"/>
            <ac:spMk id="12" creationId="{E3B1FA1B-1A40-4302-6232-032BDFFA6CC7}"/>
          </ac:spMkLst>
        </pc:spChg>
        <pc:graphicFrameChg chg="add mod">
          <ac:chgData name="Vladislav Yotkov" userId="8cbd7549-966c-4431-b561-10f64b96acac" providerId="ADAL" clId="{6A9A1A2E-5D54-9643-A196-BA8259DD60ED}" dt="2023-04-20T16:32:53.484" v="9804" actId="1038"/>
          <ac:graphicFrameMkLst>
            <pc:docMk/>
            <pc:sldMk cId="171966663" sldId="287"/>
            <ac:graphicFrameMk id="9" creationId="{BF24A193-C8A7-B48F-BEF0-3CC2552F85F2}"/>
          </ac:graphicFrameMkLst>
        </pc:graphicFrameChg>
      </pc:sldChg>
      <pc:sldChg chg="addSp delSp modSp new mod ord setBg modAnim">
        <pc:chgData name="Vladislav Yotkov" userId="8cbd7549-966c-4431-b561-10f64b96acac" providerId="ADAL" clId="{6A9A1A2E-5D54-9643-A196-BA8259DD60ED}" dt="2023-04-20T21:06:33.916" v="12229"/>
        <pc:sldMkLst>
          <pc:docMk/>
          <pc:sldMk cId="1980350386" sldId="288"/>
        </pc:sldMkLst>
        <pc:spChg chg="mod">
          <ac:chgData name="Vladislav Yotkov" userId="8cbd7549-966c-4431-b561-10f64b96acac" providerId="ADAL" clId="{6A9A1A2E-5D54-9643-A196-BA8259DD60ED}" dt="2023-04-20T20:58:00.343" v="11893" actId="1076"/>
          <ac:spMkLst>
            <pc:docMk/>
            <pc:sldMk cId="1980350386" sldId="288"/>
            <ac:spMk id="2" creationId="{618E2701-CB75-68AE-97E2-5A977A35DA8C}"/>
          </ac:spMkLst>
        </pc:spChg>
        <pc:spChg chg="add del mod">
          <ac:chgData name="Vladislav Yotkov" userId="8cbd7549-966c-4431-b561-10f64b96acac" providerId="ADAL" clId="{6A9A1A2E-5D54-9643-A196-BA8259DD60ED}" dt="2023-04-20T20:53:44.096" v="11865" actId="931"/>
          <ac:spMkLst>
            <pc:docMk/>
            <pc:sldMk cId="1980350386" sldId="288"/>
            <ac:spMk id="3" creationId="{C81E2ACC-5CBF-325A-FDF4-3FB9764DDF73}"/>
          </ac:spMkLst>
        </pc:spChg>
        <pc:spChg chg="mod ord">
          <ac:chgData name="Vladislav Yotkov" userId="8cbd7549-966c-4431-b561-10f64b96acac" providerId="ADAL" clId="{6A9A1A2E-5D54-9643-A196-BA8259DD60ED}" dt="2023-04-20T20:57:14.637" v="11891" actId="26606"/>
          <ac:spMkLst>
            <pc:docMk/>
            <pc:sldMk cId="1980350386" sldId="288"/>
            <ac:spMk id="4" creationId="{B2F140E5-946B-7CC4-2991-18E1675D56B0}"/>
          </ac:spMkLst>
        </pc:spChg>
        <pc:spChg chg="add del mod">
          <ac:chgData name="Vladislav Yotkov" userId="8cbd7549-966c-4431-b561-10f64b96acac" providerId="ADAL" clId="{6A9A1A2E-5D54-9643-A196-BA8259DD60ED}" dt="2023-04-20T20:53:34.360" v="11861"/>
          <ac:spMkLst>
            <pc:docMk/>
            <pc:sldMk cId="1980350386" sldId="288"/>
            <ac:spMk id="6" creationId="{9C1F3F32-AE12-C812-34C7-E090FBA3E039}"/>
          </ac:spMkLst>
        </pc:spChg>
        <pc:spChg chg="add mod">
          <ac:chgData name="Vladislav Yotkov" userId="8cbd7549-966c-4431-b561-10f64b96acac" providerId="ADAL" clId="{6A9A1A2E-5D54-9643-A196-BA8259DD60ED}" dt="2023-04-20T21:05:44.586" v="12226" actId="14100"/>
          <ac:spMkLst>
            <pc:docMk/>
            <pc:sldMk cId="1980350386" sldId="288"/>
            <ac:spMk id="7" creationId="{CB3A531F-8AA6-492D-EAC6-1C6B864B69A1}"/>
          </ac:spMkLst>
        </pc:spChg>
        <pc:spChg chg="add del mod">
          <ac:chgData name="Vladislav Yotkov" userId="8cbd7549-966c-4431-b561-10f64b96acac" providerId="ADAL" clId="{6A9A1A2E-5D54-9643-A196-BA8259DD60ED}" dt="2023-04-20T20:55:03.795" v="11869"/>
          <ac:spMkLst>
            <pc:docMk/>
            <pc:sldMk cId="1980350386" sldId="288"/>
            <ac:spMk id="11" creationId="{1A18413C-5025-BEB3-09A6-BAC2950F0468}"/>
          </ac:spMkLst>
        </pc:spChg>
        <pc:spChg chg="add del mod">
          <ac:chgData name="Vladislav Yotkov" userId="8cbd7549-966c-4431-b561-10f64b96acac" providerId="ADAL" clId="{6A9A1A2E-5D54-9643-A196-BA8259DD60ED}" dt="2023-04-20T20:56:00.584" v="11886"/>
          <ac:spMkLst>
            <pc:docMk/>
            <pc:sldMk cId="1980350386" sldId="288"/>
            <ac:spMk id="15" creationId="{48D17667-94B9-18E5-91FD-9FD603CDC298}"/>
          </ac:spMkLst>
        </pc:spChg>
        <pc:spChg chg="add del mod">
          <ac:chgData name="Vladislav Yotkov" userId="8cbd7549-966c-4431-b561-10f64b96acac" providerId="ADAL" clId="{6A9A1A2E-5D54-9643-A196-BA8259DD60ED}" dt="2023-04-20T20:57:12.625" v="11889"/>
          <ac:spMkLst>
            <pc:docMk/>
            <pc:sldMk cId="1980350386" sldId="288"/>
            <ac:spMk id="19" creationId="{D60F7528-B5CB-3F7C-713E-1FF2C255401C}"/>
          </ac:spMkLst>
        </pc:spChg>
        <pc:spChg chg="add del">
          <ac:chgData name="Vladislav Yotkov" userId="8cbd7549-966c-4431-b561-10f64b96acac" providerId="ADAL" clId="{6A9A1A2E-5D54-9643-A196-BA8259DD60ED}" dt="2023-04-20T20:57:14.637" v="11891" actId="26606"/>
          <ac:spMkLst>
            <pc:docMk/>
            <pc:sldMk cId="1980350386" sldId="288"/>
            <ac:spMk id="22" creationId="{3CED7894-4F62-4A6C-8DB5-DB5BE08E9C03}"/>
          </ac:spMkLst>
        </pc:spChg>
        <pc:spChg chg="add del">
          <ac:chgData name="Vladislav Yotkov" userId="8cbd7549-966c-4431-b561-10f64b96acac" providerId="ADAL" clId="{6A9A1A2E-5D54-9643-A196-BA8259DD60ED}" dt="2023-04-20T20:57:14.637" v="11891" actId="26606"/>
          <ac:spMkLst>
            <pc:docMk/>
            <pc:sldMk cId="1980350386" sldId="288"/>
            <ac:spMk id="24" creationId="{E536F3B4-50F6-4C52-8F76-4EB1214719DC}"/>
          </ac:spMkLst>
        </pc:spChg>
        <pc:spChg chg="add">
          <ac:chgData name="Vladislav Yotkov" userId="8cbd7549-966c-4431-b561-10f64b96acac" providerId="ADAL" clId="{6A9A1A2E-5D54-9643-A196-BA8259DD60ED}" dt="2023-04-20T20:57:14.637" v="11891" actId="26606"/>
          <ac:spMkLst>
            <pc:docMk/>
            <pc:sldMk cId="1980350386" sldId="288"/>
            <ac:spMk id="29" creationId="{3CED7894-4F62-4A6C-8DB5-DB5BE08E9C03}"/>
          </ac:spMkLst>
        </pc:spChg>
        <pc:spChg chg="add">
          <ac:chgData name="Vladislav Yotkov" userId="8cbd7549-966c-4431-b561-10f64b96acac" providerId="ADAL" clId="{6A9A1A2E-5D54-9643-A196-BA8259DD60ED}" dt="2023-04-20T20:57:14.637" v="11891" actId="26606"/>
          <ac:spMkLst>
            <pc:docMk/>
            <pc:sldMk cId="1980350386" sldId="288"/>
            <ac:spMk id="31" creationId="{E536F3B4-50F6-4C52-8F76-4EB1214719DC}"/>
          </ac:spMkLst>
        </pc:spChg>
        <pc:picChg chg="add del">
          <ac:chgData name="Vladislav Yotkov" userId="8cbd7549-966c-4431-b561-10f64b96acac" providerId="ADAL" clId="{6A9A1A2E-5D54-9643-A196-BA8259DD60ED}" dt="2023-04-20T20:51:50.923" v="11858"/>
          <ac:picMkLst>
            <pc:docMk/>
            <pc:sldMk cId="1980350386" sldId="288"/>
            <ac:picMk id="5" creationId="{8908642B-3D93-C215-2C11-64D207349482}"/>
          </ac:picMkLst>
        </pc:picChg>
        <pc:picChg chg="add del mod">
          <ac:chgData name="Vladislav Yotkov" userId="8cbd7549-966c-4431-b561-10f64b96acac" providerId="ADAL" clId="{6A9A1A2E-5D54-9643-A196-BA8259DD60ED}" dt="2023-04-20T20:54:17.746" v="11868" actId="478"/>
          <ac:picMkLst>
            <pc:docMk/>
            <pc:sldMk cId="1980350386" sldId="288"/>
            <ac:picMk id="9" creationId="{ED2BD9E6-06F8-0FC7-E13F-79B572175689}"/>
          </ac:picMkLst>
        </pc:picChg>
        <pc:picChg chg="add del mod modCrop">
          <ac:chgData name="Vladislav Yotkov" userId="8cbd7549-966c-4431-b561-10f64b96acac" providerId="ADAL" clId="{6A9A1A2E-5D54-9643-A196-BA8259DD60ED}" dt="2023-04-20T20:55:31.258" v="11885" actId="478"/>
          <ac:picMkLst>
            <pc:docMk/>
            <pc:sldMk cId="1980350386" sldId="288"/>
            <ac:picMk id="13" creationId="{DBE49079-93E4-4FC1-A12A-07B81C4B9279}"/>
          </ac:picMkLst>
        </pc:picChg>
        <pc:picChg chg="add del mod">
          <ac:chgData name="Vladislav Yotkov" userId="8cbd7549-966c-4431-b561-10f64b96acac" providerId="ADAL" clId="{6A9A1A2E-5D54-9643-A196-BA8259DD60ED}" dt="2023-04-20T20:56:19.114" v="11888" actId="478"/>
          <ac:picMkLst>
            <pc:docMk/>
            <pc:sldMk cId="1980350386" sldId="288"/>
            <ac:picMk id="17" creationId="{A6B30A8B-7D04-0171-1120-EB90B9BC265C}"/>
          </ac:picMkLst>
        </pc:picChg>
        <pc:picChg chg="add mod">
          <ac:chgData name="Vladislav Yotkov" userId="8cbd7549-966c-4431-b561-10f64b96acac" providerId="ADAL" clId="{6A9A1A2E-5D54-9643-A196-BA8259DD60ED}" dt="2023-04-20T21:02:32.347" v="12146" actId="1037"/>
          <ac:picMkLst>
            <pc:docMk/>
            <pc:sldMk cId="1980350386" sldId="288"/>
            <ac:picMk id="20" creationId="{3215D3A7-6285-894C-4453-3B5A61890720}"/>
          </ac:picMkLst>
        </pc:picChg>
      </pc:sldChg>
      <pc:sldChg chg="new del">
        <pc:chgData name="Vladislav Yotkov" userId="8cbd7549-966c-4431-b561-10f64b96acac" providerId="ADAL" clId="{6A9A1A2E-5D54-9643-A196-BA8259DD60ED}" dt="2023-04-20T19:43:13.776" v="10768" actId="2696"/>
        <pc:sldMkLst>
          <pc:docMk/>
          <pc:sldMk cId="489042086" sldId="289"/>
        </pc:sldMkLst>
      </pc:sldChg>
      <pc:sldChg chg="addSp delSp modSp add mod modAnim">
        <pc:chgData name="Vladislav Yotkov" userId="8cbd7549-966c-4431-b561-10f64b96acac" providerId="ADAL" clId="{6A9A1A2E-5D54-9643-A196-BA8259DD60ED}" dt="2023-04-20T21:04:28.791" v="12207" actId="113"/>
        <pc:sldMkLst>
          <pc:docMk/>
          <pc:sldMk cId="2090330090" sldId="290"/>
        </pc:sldMkLst>
        <pc:spChg chg="mod">
          <ac:chgData name="Vladislav Yotkov" userId="8cbd7549-966c-4431-b561-10f64b96acac" providerId="ADAL" clId="{6A9A1A2E-5D54-9643-A196-BA8259DD60ED}" dt="2023-04-20T20:22:31.755" v="11810" actId="20577"/>
          <ac:spMkLst>
            <pc:docMk/>
            <pc:sldMk cId="2090330090" sldId="290"/>
            <ac:spMk id="2" creationId="{1C27A884-F02A-8543-75B8-7BEEFE5A0D02}"/>
          </ac:spMkLst>
        </pc:spChg>
        <pc:spChg chg="add mod">
          <ac:chgData name="Vladislav Yotkov" userId="8cbd7549-966c-4431-b561-10f64b96acac" providerId="ADAL" clId="{6A9A1A2E-5D54-9643-A196-BA8259DD60ED}" dt="2023-04-20T21:04:28.791" v="12207" actId="113"/>
          <ac:spMkLst>
            <pc:docMk/>
            <pc:sldMk cId="2090330090" sldId="290"/>
            <ac:spMk id="4" creationId="{A47AB847-C226-804F-56F0-FBDE393D442E}"/>
          </ac:spMkLst>
        </pc:spChg>
        <pc:spChg chg="mod">
          <ac:chgData name="Vladislav Yotkov" userId="8cbd7549-966c-4431-b561-10f64b96acac" providerId="ADAL" clId="{6A9A1A2E-5D54-9643-A196-BA8259DD60ED}" dt="2023-04-20T20:11:39.191" v="11592" actId="1035"/>
          <ac:spMkLst>
            <pc:docMk/>
            <pc:sldMk cId="2090330090" sldId="290"/>
            <ac:spMk id="5" creationId="{9092222D-D1C3-2D57-1F60-C6C1DE419B12}"/>
          </ac:spMkLst>
        </pc:spChg>
        <pc:spChg chg="mod">
          <ac:chgData name="Vladislav Yotkov" userId="8cbd7549-966c-4431-b561-10f64b96acac" providerId="ADAL" clId="{6A9A1A2E-5D54-9643-A196-BA8259DD60ED}" dt="2023-04-20T20:09:08.418" v="11541" actId="20577"/>
          <ac:spMkLst>
            <pc:docMk/>
            <pc:sldMk cId="2090330090" sldId="290"/>
            <ac:spMk id="6" creationId="{CA3E18E7-7982-B3D4-8317-BD9F029BAF10}"/>
          </ac:spMkLst>
        </pc:spChg>
        <pc:spChg chg="del">
          <ac:chgData name="Vladislav Yotkov" userId="8cbd7549-966c-4431-b561-10f64b96acac" providerId="ADAL" clId="{6A9A1A2E-5D54-9643-A196-BA8259DD60ED}" dt="2023-04-20T19:43:25.382" v="10770" actId="478"/>
          <ac:spMkLst>
            <pc:docMk/>
            <pc:sldMk cId="2090330090" sldId="290"/>
            <ac:spMk id="8" creationId="{A100FBA8-0600-855A-77CF-B0399280F9E2}"/>
          </ac:spMkLst>
        </pc:spChg>
        <pc:spChg chg="del">
          <ac:chgData name="Vladislav Yotkov" userId="8cbd7549-966c-4431-b561-10f64b96acac" providerId="ADAL" clId="{6A9A1A2E-5D54-9643-A196-BA8259DD60ED}" dt="2023-04-20T19:43:28.872" v="10771" actId="478"/>
          <ac:spMkLst>
            <pc:docMk/>
            <pc:sldMk cId="2090330090" sldId="290"/>
            <ac:spMk id="10" creationId="{C7FE57E6-A0C2-D38D-BB8A-8EA62A3148FB}"/>
          </ac:spMkLst>
        </pc:spChg>
        <pc:spChg chg="add mod">
          <ac:chgData name="Vladislav Yotkov" userId="8cbd7549-966c-4431-b561-10f64b96acac" providerId="ADAL" clId="{6A9A1A2E-5D54-9643-A196-BA8259DD60ED}" dt="2023-04-20T20:09:25.601" v="11554" actId="1035"/>
          <ac:spMkLst>
            <pc:docMk/>
            <pc:sldMk cId="2090330090" sldId="290"/>
            <ac:spMk id="11" creationId="{0E7C42E1-ACBD-756F-75C6-D08A8BA9DE12}"/>
          </ac:spMkLst>
        </pc:spChg>
        <pc:spChg chg="del">
          <ac:chgData name="Vladislav Yotkov" userId="8cbd7549-966c-4431-b561-10f64b96acac" providerId="ADAL" clId="{6A9A1A2E-5D54-9643-A196-BA8259DD60ED}" dt="2023-04-20T19:43:28.872" v="10771" actId="478"/>
          <ac:spMkLst>
            <pc:docMk/>
            <pc:sldMk cId="2090330090" sldId="290"/>
            <ac:spMk id="12" creationId="{E3B1FA1B-1A40-4302-6232-032BDFFA6CC7}"/>
          </ac:spMkLst>
        </pc:spChg>
        <pc:spChg chg="add mod">
          <ac:chgData name="Vladislav Yotkov" userId="8cbd7549-966c-4431-b561-10f64b96acac" providerId="ADAL" clId="{6A9A1A2E-5D54-9643-A196-BA8259DD60ED}" dt="2023-04-20T20:09:51.429" v="11588" actId="1035"/>
          <ac:spMkLst>
            <pc:docMk/>
            <pc:sldMk cId="2090330090" sldId="290"/>
            <ac:spMk id="13" creationId="{FBACDEB3-5477-E08E-2248-EAE976827CA4}"/>
          </ac:spMkLst>
        </pc:spChg>
        <pc:graphicFrameChg chg="del">
          <ac:chgData name="Vladislav Yotkov" userId="8cbd7549-966c-4431-b561-10f64b96acac" providerId="ADAL" clId="{6A9A1A2E-5D54-9643-A196-BA8259DD60ED}" dt="2023-04-20T19:43:28.872" v="10771" actId="478"/>
          <ac:graphicFrameMkLst>
            <pc:docMk/>
            <pc:sldMk cId="2090330090" sldId="290"/>
            <ac:graphicFrameMk id="9" creationId="{BF24A193-C8A7-B48F-BEF0-3CC2552F85F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DC561-10BB-BB40-8BE8-8293DA7536F6}" type="datetimeFigureOut">
              <a:rPr lang="en-GB" smtClean="0"/>
              <a:t>20/04/2023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AB1A0-2A49-F940-A592-28FAD197EE5B}" type="slidenum">
              <a:rPr lang="en-GB" smtClean="0"/>
              <a:t>‹#›</a:t>
            </a:fld>
            <a:endParaRPr lang="en-GB"/>
          </a:p>
        </p:txBody>
      </p:sp>
    </p:spTree>
    <p:extLst>
      <p:ext uri="{BB962C8B-B14F-4D97-AF65-F5344CB8AC3E}">
        <p14:creationId xmlns:p14="http://schemas.microsoft.com/office/powerpoint/2010/main" val="16130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sa=X&amp;bih=695&amp;biw=1309&amp;rlz=1C5CHFA_enBG909BG909&amp;hl=en&amp;sxsrf=APwXEdef3-QQJZ_Xgk5_Sml_lFxJD3CFbg:1681981741777&amp;q=shareholders&amp;si=AMnBZoFOMBUphduq9VwZxsuReC7YS1L6Tm9gRSiWFSldqr3NFP7vGsryyJRxIDUKxd5ryqugk4t3k1GiNAdxQwpgk9hL2lxnuCbD-jFaFSt8hmLI623CcJc%3D&amp;expnd=1"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google.com/search?sa=X&amp;bih=695&amp;biw=1309&amp;rlz=1C5CHFA_enBG909BG909&amp;hl=en&amp;sxsrf=APwXEdef3-QQJZ_Xgk5_Sml_lFxJD3CFbg:1681981741777&amp;q=finances&amp;si=AMnBZoFm76bvId4K9j6r5bU9rVYr53jCeDxV5gFIorKwFQiqfmNvOdp2DjEQIqw1yVUyXcGZ9cUVWGEhdYwWhNOV-2InmiHsfw%3D%3D&amp;expnd=1" TargetMode="External"/><Relationship Id="rId4" Type="http://schemas.openxmlformats.org/officeDocument/2006/relationships/hyperlink" Target="https://www.google.com/search?sa=X&amp;bih=695&amp;biw=1309&amp;rlz=1C5CHFA_enBG909BG909&amp;hl=en&amp;sxsrf=APwXEdef3-QQJZ_Xgk5_Sml_lFxJD3CFbg:1681981741777&amp;q=documenting&amp;si=AMnBZoG9fGMZkoPgk-g4eVoaZFdEiQNIGnipQ5Cnn4NjS9vob1mkCC2lcDHWV1yhW-v0hUBIMIBNyJshyn2dOXMnkDnjCnQ0DhA48C_JzcWxN6jjVJcgWkU%3D&amp;expnd=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r>
              <a:rPr lang="en-GB" b="0" i="0" dirty="0">
                <a:solidFill>
                  <a:srgbClr val="202124"/>
                </a:solidFill>
                <a:effectLst/>
                <a:latin typeface="Google Sans"/>
              </a:rPr>
              <a:t>annual report</a:t>
            </a:r>
          </a:p>
          <a:p>
            <a:pPr algn="l"/>
            <a:r>
              <a:rPr lang="en-GB" b="0" i="1" dirty="0">
                <a:solidFill>
                  <a:srgbClr val="70757A"/>
                </a:solidFill>
                <a:effectLst/>
                <a:latin typeface="arial" panose="020B0604020202020204" pitchFamily="34" charset="0"/>
              </a:rPr>
              <a:t>noun</a:t>
            </a:r>
            <a:endParaRPr lang="en-GB" b="0" i="0" dirty="0">
              <a:solidFill>
                <a:srgbClr val="70757A"/>
              </a:solidFill>
              <a:effectLst/>
              <a:latin typeface="arial" panose="020B0604020202020204" pitchFamily="34" charset="0"/>
            </a:endParaRPr>
          </a:p>
          <a:p>
            <a:pPr algn="l">
              <a:buFont typeface="+mj-lt"/>
              <a:buAutoNum type="arabicPeriod"/>
            </a:pPr>
            <a:r>
              <a:rPr lang="en-GB" b="0" i="0" dirty="0">
                <a:solidFill>
                  <a:srgbClr val="202124"/>
                </a:solidFill>
                <a:effectLst/>
                <a:latin typeface="arial" panose="020B0604020202020204" pitchFamily="34" charset="0"/>
              </a:rPr>
              <a:t>a company's yearly report to </a:t>
            </a:r>
            <a:r>
              <a:rPr lang="en-GB" b="0" i="0" u="none" strike="noStrike" dirty="0">
                <a:solidFill>
                  <a:srgbClr val="202124"/>
                </a:solidFill>
                <a:effectLst/>
                <a:latin typeface="arial" panose="020B0604020202020204" pitchFamily="34" charset="0"/>
                <a:hlinkClick r:id="rId3"/>
              </a:rPr>
              <a:t>shareholders</a:t>
            </a:r>
            <a:r>
              <a:rPr lang="en-GB" b="0" i="0" dirty="0">
                <a:solidFill>
                  <a:srgbClr val="202124"/>
                </a:solidFill>
                <a:effectLst/>
                <a:latin typeface="arial" panose="020B0604020202020204" pitchFamily="34" charset="0"/>
              </a:rPr>
              <a:t>, </a:t>
            </a:r>
            <a:r>
              <a:rPr lang="en-GB" b="0" i="0" u="none" strike="noStrike" dirty="0">
                <a:solidFill>
                  <a:srgbClr val="202124"/>
                </a:solidFill>
                <a:effectLst/>
                <a:latin typeface="arial" panose="020B0604020202020204" pitchFamily="34" charset="0"/>
                <a:hlinkClick r:id="rId4"/>
              </a:rPr>
              <a:t>documenting</a:t>
            </a:r>
            <a:r>
              <a:rPr lang="en-GB" b="0" i="0" dirty="0">
                <a:solidFill>
                  <a:srgbClr val="202124"/>
                </a:solidFill>
                <a:effectLst/>
                <a:latin typeface="arial" panose="020B0604020202020204" pitchFamily="34" charset="0"/>
              </a:rPr>
              <a:t> its activities and </a:t>
            </a:r>
            <a:r>
              <a:rPr lang="en-GB" b="0" i="0" u="none" strike="noStrike" dirty="0">
                <a:solidFill>
                  <a:srgbClr val="202124"/>
                </a:solidFill>
                <a:effectLst/>
                <a:latin typeface="arial" panose="020B0604020202020204" pitchFamily="34" charset="0"/>
                <a:hlinkClick r:id="rId5"/>
              </a:rPr>
              <a:t>finances</a:t>
            </a:r>
            <a:r>
              <a:rPr lang="en-GB" b="0" i="0" dirty="0">
                <a:solidFill>
                  <a:srgbClr val="202124"/>
                </a:solidFill>
                <a:effectLst/>
                <a:latin typeface="arial" panose="020B0604020202020204" pitchFamily="34" charset="0"/>
              </a:rPr>
              <a:t> in the previous financial year.</a:t>
            </a:r>
          </a:p>
          <a:p>
            <a:endParaRPr lang="en-GB" dirty="0"/>
          </a:p>
          <a:p>
            <a:endParaRPr lang="en-GB" dirty="0"/>
          </a:p>
        </p:txBody>
      </p:sp>
      <p:sp>
        <p:nvSpPr>
          <p:cNvPr id="4" name="Slide Number Placeholder 3"/>
          <p:cNvSpPr>
            <a:spLocks noGrp="1"/>
          </p:cNvSpPr>
          <p:nvPr>
            <p:ph type="sldNum" sz="quarter" idx="5"/>
          </p:nvPr>
        </p:nvSpPr>
        <p:spPr/>
        <p:txBody>
          <a:bodyPr/>
          <a:lstStyle/>
          <a:p>
            <a:fld id="{EE2AB1A0-2A49-F940-A592-28FAD197EE5B}" type="slidenum">
              <a:rPr lang="en-GB" smtClean="0"/>
              <a:t>2</a:t>
            </a:fld>
            <a:endParaRPr lang="en-GB"/>
          </a:p>
        </p:txBody>
      </p:sp>
    </p:spTree>
    <p:extLst>
      <p:ext uri="{BB962C8B-B14F-4D97-AF65-F5344CB8AC3E}">
        <p14:creationId xmlns:p14="http://schemas.microsoft.com/office/powerpoint/2010/main" val="38894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Extractive vs Abstractive</a:t>
            </a:r>
          </a:p>
        </p:txBody>
      </p:sp>
      <p:sp>
        <p:nvSpPr>
          <p:cNvPr id="4" name="Slide Number Placeholder 3"/>
          <p:cNvSpPr>
            <a:spLocks noGrp="1"/>
          </p:cNvSpPr>
          <p:nvPr>
            <p:ph type="sldNum" sz="quarter" idx="5"/>
          </p:nvPr>
        </p:nvSpPr>
        <p:spPr/>
        <p:txBody>
          <a:bodyPr/>
          <a:lstStyle/>
          <a:p>
            <a:fld id="{EE2AB1A0-2A49-F940-A592-28FAD197EE5B}" type="slidenum">
              <a:rPr lang="en-GB" smtClean="0"/>
              <a:t>8</a:t>
            </a:fld>
            <a:endParaRPr lang="en-GB"/>
          </a:p>
        </p:txBody>
      </p:sp>
    </p:spTree>
    <p:extLst>
      <p:ext uri="{BB962C8B-B14F-4D97-AF65-F5344CB8AC3E}">
        <p14:creationId xmlns:p14="http://schemas.microsoft.com/office/powerpoint/2010/main" val="281069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2AB1A0-2A49-F940-A592-28FAD197EE5B}" type="slidenum">
              <a:rPr lang="en-GB" smtClean="0"/>
              <a:t>9</a:t>
            </a:fld>
            <a:endParaRPr lang="en-GB"/>
          </a:p>
        </p:txBody>
      </p:sp>
    </p:spTree>
    <p:extLst>
      <p:ext uri="{BB962C8B-B14F-4D97-AF65-F5344CB8AC3E}">
        <p14:creationId xmlns:p14="http://schemas.microsoft.com/office/powerpoint/2010/main" val="283585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Rigorous Pre-processing pipeline, which is rule-based with hand-crafted case-specific text transformations.</a:t>
            </a:r>
          </a:p>
        </p:txBody>
      </p:sp>
      <p:sp>
        <p:nvSpPr>
          <p:cNvPr id="4" name="Slide Number Placeholder 3"/>
          <p:cNvSpPr>
            <a:spLocks noGrp="1"/>
          </p:cNvSpPr>
          <p:nvPr>
            <p:ph type="sldNum" sz="quarter" idx="5"/>
          </p:nvPr>
        </p:nvSpPr>
        <p:spPr/>
        <p:txBody>
          <a:bodyPr/>
          <a:lstStyle/>
          <a:p>
            <a:fld id="{EE2AB1A0-2A49-F940-A592-28FAD197EE5B}" type="slidenum">
              <a:rPr lang="en-GB" smtClean="0"/>
              <a:t>11</a:t>
            </a:fld>
            <a:endParaRPr lang="en-GB"/>
          </a:p>
        </p:txBody>
      </p:sp>
    </p:spTree>
    <p:extLst>
      <p:ext uri="{BB962C8B-B14F-4D97-AF65-F5344CB8AC3E}">
        <p14:creationId xmlns:p14="http://schemas.microsoft.com/office/powerpoint/2010/main" val="247081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2AB1A0-2A49-F940-A592-28FAD197EE5B}" type="slidenum">
              <a:rPr lang="en-GB" smtClean="0"/>
              <a:t>12</a:t>
            </a:fld>
            <a:endParaRPr lang="en-GB"/>
          </a:p>
        </p:txBody>
      </p:sp>
    </p:spTree>
    <p:extLst>
      <p:ext uri="{BB962C8B-B14F-4D97-AF65-F5344CB8AC3E}">
        <p14:creationId xmlns:p14="http://schemas.microsoft.com/office/powerpoint/2010/main" val="2141892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2AB1A0-2A49-F940-A592-28FAD197EE5B}" type="slidenum">
              <a:rPr lang="en-GB" smtClean="0"/>
              <a:t>18</a:t>
            </a:fld>
            <a:endParaRPr lang="en-GB"/>
          </a:p>
        </p:txBody>
      </p:sp>
    </p:spTree>
    <p:extLst>
      <p:ext uri="{BB962C8B-B14F-4D97-AF65-F5344CB8AC3E}">
        <p14:creationId xmlns:p14="http://schemas.microsoft.com/office/powerpoint/2010/main" val="1581912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 have managed to achieve the aim and goals, I would like to conclude the screencast with this very nice pixelated sunrise, which you might have already correctly guessed that belongs to a glossy UK annual report:</a:t>
            </a:r>
          </a:p>
          <a:p>
            <a:r>
              <a:rPr lang="en-GB" dirty="0"/>
              <a:t>- Harwich Haven Authority Annual Report and Financial Statements 2018</a:t>
            </a:r>
          </a:p>
          <a:p>
            <a:endParaRPr lang="en-GB" dirty="0"/>
          </a:p>
          <a:p>
            <a:r>
              <a:rPr lang="en-GB" dirty="0"/>
              <a:t>That said, I am looking forward to the next text summarisation challenges after my graduation, continuing on this NLP journey.</a:t>
            </a:r>
          </a:p>
          <a:p>
            <a:endParaRPr lang="en-GB" dirty="0"/>
          </a:p>
          <a:p>
            <a:r>
              <a:rPr lang="en-GB" dirty="0"/>
              <a:t>Thank you!</a:t>
            </a:r>
          </a:p>
        </p:txBody>
      </p:sp>
      <p:sp>
        <p:nvSpPr>
          <p:cNvPr id="4" name="Slide Number Placeholder 3"/>
          <p:cNvSpPr>
            <a:spLocks noGrp="1"/>
          </p:cNvSpPr>
          <p:nvPr>
            <p:ph type="sldNum" sz="quarter" idx="5"/>
          </p:nvPr>
        </p:nvSpPr>
        <p:spPr/>
        <p:txBody>
          <a:bodyPr/>
          <a:lstStyle/>
          <a:p>
            <a:fld id="{EE2AB1A0-2A49-F940-A592-28FAD197EE5B}" type="slidenum">
              <a:rPr lang="en-GB" smtClean="0"/>
              <a:t>21</a:t>
            </a:fld>
            <a:endParaRPr lang="en-GB"/>
          </a:p>
        </p:txBody>
      </p:sp>
    </p:spTree>
    <p:extLst>
      <p:ext uri="{BB962C8B-B14F-4D97-AF65-F5344CB8AC3E}">
        <p14:creationId xmlns:p14="http://schemas.microsoft.com/office/powerpoint/2010/main" val="734503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2AB1A0-2A49-F940-A592-28FAD197EE5B}" type="slidenum">
              <a:rPr lang="en-GB" smtClean="0"/>
              <a:t>22</a:t>
            </a:fld>
            <a:endParaRPr lang="en-GB"/>
          </a:p>
        </p:txBody>
      </p:sp>
    </p:spTree>
    <p:extLst>
      <p:ext uri="{BB962C8B-B14F-4D97-AF65-F5344CB8AC3E}">
        <p14:creationId xmlns:p14="http://schemas.microsoft.com/office/powerpoint/2010/main" val="2143427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F896E47-E782-2545-99C9-01BE5CC22608}" type="datetime1">
              <a:rPr lang="en-GB" smtClean="0"/>
              <a:t>20/04/2023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7CB6E9-3930-E947-9628-145238DC93F9}" type="datetime1">
              <a:rPr lang="en-GB" smtClean="0"/>
              <a:t>20/04/2023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8C4FD1A-97BF-9747-A460-46C74E2F02AC}" type="datetime1">
              <a:rPr lang="en-GB" smtClean="0"/>
              <a:t>20/04/2023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0AF0FD-D482-AC4E-89C5-1A2CB6A271F1}" type="datetime1">
              <a:rPr lang="en-GB" smtClean="0"/>
              <a:t>20/04/2023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257F0D9-8B3E-214D-B8E3-348D34909A22}" type="datetime1">
              <a:rPr lang="en-GB" smtClean="0"/>
              <a:t>20/04/2023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8699988-0E0A-7847-9F33-1CF1E8E6B5AE}" type="datetime1">
              <a:rPr lang="en-GB" smtClean="0"/>
              <a:t>20/04/2023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4BE0F14-DF6B-4F4F-A5EF-C30C8932035F}" type="datetime1">
              <a:rPr lang="en-GB" smtClean="0"/>
              <a:t>20/04/2023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459DD7F-F9F4-9C48-82C8-B794DA634687}" type="datetime1">
              <a:rPr lang="en-GB" smtClean="0"/>
              <a:t>20/04/2023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BDB4E-86BB-0848-A793-2B143C8283A6}" type="datetime1">
              <a:rPr lang="en-GB" smtClean="0"/>
              <a:t>20/04/2023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290C35D-2E59-CE4A-A102-464DC12E5A74}" type="datetime1">
              <a:rPr lang="en-GB" smtClean="0"/>
              <a:t>20/04/2023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54313AD-1A5A-2B43-B970-DD5C5ACFD15F}" type="datetime1">
              <a:rPr lang="en-GB" smtClean="0"/>
              <a:t>20/04/2023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6B26A30-EA23-5441-B828-B2D36F6C01D5}" type="datetime1">
              <a:rPr lang="en-GB" smtClean="0"/>
              <a:t>20/04/2023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relhaj/CFIE-FRSE" TargetMode="External"/><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PageRank" TargetMode="External"/><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s://www.gov.uk/government/collections/ho-annual-reports-and-accounts" TargetMode="External"/><Relationship Id="rId4" Type="http://schemas.openxmlformats.org/officeDocument/2006/relationships/hyperlink" Target="https://thewaltdisneycompany.com/app/uploads/2022/01/2021-Annual-Report.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clanthology.org/2022.fnp-1.0" TargetMode="External"/><Relationship Id="rId2" Type="http://schemas.openxmlformats.org/officeDocument/2006/relationships/hyperlink" Target="https://aclanthology.org/2022.fnp-1.6"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hyperlink" Target="http://jmlr.org/papers/v21/20-074.html" TargetMode="External"/><Relationship Id="rId5" Type="http://schemas.openxmlformats.org/officeDocument/2006/relationships/hyperlink" Target="https://aclanthology.org/2021.fnp-1.12" TargetMode="External"/><Relationship Id="rId4" Type="http://schemas.openxmlformats.org/officeDocument/2006/relationships/hyperlink" Target="https://aclanthology.org/2021.fnp-1.1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clanthology.org/2021.fnp-1.19"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jmlr.org/papers/v21/20-074.html" TargetMode="External"/><Relationship Id="rId4" Type="http://schemas.openxmlformats.org/officeDocument/2006/relationships/hyperlink" Target="https://aclanthology.org/2021.fnp-1.1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73B6-DCF9-9289-BD0C-0C89A739C557}"/>
              </a:ext>
            </a:extLst>
          </p:cNvPr>
          <p:cNvSpPr>
            <a:spLocks noGrp="1"/>
          </p:cNvSpPr>
          <p:nvPr>
            <p:ph type="ctrTitle"/>
          </p:nvPr>
        </p:nvSpPr>
        <p:spPr>
          <a:xfrm>
            <a:off x="599225" y="820735"/>
            <a:ext cx="10993549" cy="1475013"/>
          </a:xfrm>
        </p:spPr>
        <p:txBody>
          <a:bodyPr/>
          <a:lstStyle/>
          <a:p>
            <a:pPr algn="ctr"/>
            <a:r>
              <a:rPr lang="en-GB" dirty="0"/>
              <a:t>Extractive summarisation of</a:t>
            </a:r>
            <a:br>
              <a:rPr lang="en-GB" dirty="0"/>
            </a:br>
            <a:r>
              <a:rPr lang="en-GB" dirty="0"/>
              <a:t>UK annual reports narratives </a:t>
            </a:r>
          </a:p>
        </p:txBody>
      </p:sp>
      <p:sp>
        <p:nvSpPr>
          <p:cNvPr id="3" name="Subtitle 2">
            <a:extLst>
              <a:ext uri="{FF2B5EF4-FFF2-40B4-BE49-F238E27FC236}">
                <a16:creationId xmlns:a16="http://schemas.microsoft.com/office/drawing/2014/main" id="{2C6EE864-2DEE-021B-C3B2-6A8BDC1D1DA2}"/>
              </a:ext>
            </a:extLst>
          </p:cNvPr>
          <p:cNvSpPr>
            <a:spLocks noGrp="1"/>
          </p:cNvSpPr>
          <p:nvPr>
            <p:ph type="subTitle" idx="1"/>
          </p:nvPr>
        </p:nvSpPr>
        <p:spPr/>
        <p:txBody>
          <a:bodyPr>
            <a:normAutofit/>
          </a:bodyPr>
          <a:lstStyle/>
          <a:p>
            <a:pPr algn="r"/>
            <a:r>
              <a:rPr lang="fr-FR" dirty="0"/>
              <a:t>By: Vladislav Yotkov</a:t>
            </a:r>
            <a:br>
              <a:rPr lang="fr-FR" dirty="0"/>
            </a:br>
            <a:r>
              <a:rPr lang="en-GB" dirty="0"/>
              <a:t>Supervisor</a:t>
            </a:r>
            <a:r>
              <a:rPr lang="fr-FR" dirty="0"/>
              <a:t>: Jonathan Shapiro </a:t>
            </a:r>
          </a:p>
        </p:txBody>
      </p:sp>
      <p:sp>
        <p:nvSpPr>
          <p:cNvPr id="4" name="Slide Number Placeholder 3">
            <a:extLst>
              <a:ext uri="{FF2B5EF4-FFF2-40B4-BE49-F238E27FC236}">
                <a16:creationId xmlns:a16="http://schemas.microsoft.com/office/drawing/2014/main" id="{E381437C-DF39-2751-63A8-F30C6BE1F6F1}"/>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1282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8DB9-11AE-E081-1A55-CF71C9565B81}"/>
              </a:ext>
            </a:extLst>
          </p:cNvPr>
          <p:cNvSpPr>
            <a:spLocks noGrp="1"/>
          </p:cNvSpPr>
          <p:nvPr>
            <p:ph type="title"/>
          </p:nvPr>
        </p:nvSpPr>
        <p:spPr/>
        <p:txBody>
          <a:bodyPr>
            <a:normAutofit/>
          </a:bodyPr>
          <a:lstStyle/>
          <a:p>
            <a:r>
              <a:rPr lang="en-GB" dirty="0"/>
              <a:t>Data: </a:t>
            </a:r>
            <a:br>
              <a:rPr lang="en-GB" dirty="0"/>
            </a:br>
            <a:r>
              <a:rPr lang="en-GB" dirty="0"/>
              <a:t>Report-to-text (Provided BY FNS TASK)</a:t>
            </a:r>
          </a:p>
        </p:txBody>
      </p:sp>
      <p:sp>
        <p:nvSpPr>
          <p:cNvPr id="6" name="Text Placeholder 5">
            <a:extLst>
              <a:ext uri="{FF2B5EF4-FFF2-40B4-BE49-F238E27FC236}">
                <a16:creationId xmlns:a16="http://schemas.microsoft.com/office/drawing/2014/main" id="{B78116B8-FACA-279E-EF8C-1DF99DF39A07}"/>
              </a:ext>
            </a:extLst>
          </p:cNvPr>
          <p:cNvSpPr>
            <a:spLocks noGrp="1"/>
          </p:cNvSpPr>
          <p:nvPr>
            <p:ph type="body" idx="1"/>
          </p:nvPr>
        </p:nvSpPr>
        <p:spPr>
          <a:xfrm>
            <a:off x="1097420" y="2019672"/>
            <a:ext cx="3127733" cy="536005"/>
          </a:xfrm>
        </p:spPr>
        <p:txBody>
          <a:bodyPr/>
          <a:lstStyle/>
          <a:p>
            <a:r>
              <a:rPr lang="en-GB" sz="3200" dirty="0"/>
              <a:t>Glossy Report</a:t>
            </a:r>
          </a:p>
        </p:txBody>
      </p:sp>
      <p:sp>
        <p:nvSpPr>
          <p:cNvPr id="14" name="Content Placeholder 13">
            <a:extLst>
              <a:ext uri="{FF2B5EF4-FFF2-40B4-BE49-F238E27FC236}">
                <a16:creationId xmlns:a16="http://schemas.microsoft.com/office/drawing/2014/main" id="{6D76CFCE-C1BA-0162-F593-A2EFB7478B4F}"/>
              </a:ext>
            </a:extLst>
          </p:cNvPr>
          <p:cNvSpPr>
            <a:spLocks noGrp="1"/>
          </p:cNvSpPr>
          <p:nvPr>
            <p:ph sz="half" idx="2"/>
          </p:nvPr>
        </p:nvSpPr>
        <p:spPr>
          <a:xfrm>
            <a:off x="602214" y="2781332"/>
            <a:ext cx="5493785" cy="1296396"/>
          </a:xfrm>
        </p:spPr>
        <p:txBody>
          <a:bodyPr>
            <a:normAutofit/>
          </a:bodyPr>
          <a:lstStyle/>
          <a:p>
            <a:r>
              <a:rPr lang="en-GB" sz="1800" b="1" dirty="0"/>
              <a:t>Extremely long</a:t>
            </a:r>
            <a:r>
              <a:rPr lang="en-GB" sz="1800" dirty="0"/>
              <a:t> (~80 pages on average)</a:t>
            </a:r>
          </a:p>
          <a:p>
            <a:r>
              <a:rPr lang="en-GB" sz="1800" b="1" dirty="0"/>
              <a:t>Variable nomenclature</a:t>
            </a:r>
            <a:r>
              <a:rPr lang="en-GB" b="1" dirty="0"/>
              <a:t> </a:t>
            </a:r>
            <a:r>
              <a:rPr lang="en-GB" dirty="0"/>
              <a:t>(20+ unique section titles)</a:t>
            </a:r>
          </a:p>
          <a:p>
            <a:r>
              <a:rPr lang="en-GB" b="1" dirty="0"/>
              <a:t>Embedded visual elements </a:t>
            </a:r>
            <a:r>
              <a:rPr lang="en-GB" dirty="0"/>
              <a:t>(info-graphics, tables)</a:t>
            </a:r>
          </a:p>
        </p:txBody>
      </p:sp>
      <p:sp>
        <p:nvSpPr>
          <p:cNvPr id="7" name="Text Placeholder 6">
            <a:extLst>
              <a:ext uri="{FF2B5EF4-FFF2-40B4-BE49-F238E27FC236}">
                <a16:creationId xmlns:a16="http://schemas.microsoft.com/office/drawing/2014/main" id="{06E9124C-98B0-C71B-241B-11A75BC592F8}"/>
              </a:ext>
            </a:extLst>
          </p:cNvPr>
          <p:cNvSpPr>
            <a:spLocks noGrp="1"/>
          </p:cNvSpPr>
          <p:nvPr>
            <p:ph type="body" sz="quarter" idx="3"/>
          </p:nvPr>
        </p:nvSpPr>
        <p:spPr>
          <a:xfrm>
            <a:off x="7062555" y="2005384"/>
            <a:ext cx="2525672" cy="553373"/>
          </a:xfrm>
        </p:spPr>
        <p:txBody>
          <a:bodyPr/>
          <a:lstStyle/>
          <a:p>
            <a:r>
              <a:rPr lang="en-GB" sz="3200" dirty="0"/>
              <a:t>Plain Text</a:t>
            </a:r>
          </a:p>
        </p:txBody>
      </p:sp>
      <p:sp>
        <p:nvSpPr>
          <p:cNvPr id="4" name="Slide Number Placeholder 3">
            <a:extLst>
              <a:ext uri="{FF2B5EF4-FFF2-40B4-BE49-F238E27FC236}">
                <a16:creationId xmlns:a16="http://schemas.microsoft.com/office/drawing/2014/main" id="{84AA75EA-3722-D7C2-06EE-F0E0D5A6D020}"/>
              </a:ext>
            </a:extLst>
          </p:cNvPr>
          <p:cNvSpPr>
            <a:spLocks noGrp="1"/>
          </p:cNvSpPr>
          <p:nvPr>
            <p:ph type="sldNum" sz="quarter" idx="12"/>
          </p:nvPr>
        </p:nvSpPr>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10</a:t>
            </a:fld>
            <a:endParaRPr kumimoji="0" lang="en-US"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9" name="TextBox 8">
            <a:extLst>
              <a:ext uri="{FF2B5EF4-FFF2-40B4-BE49-F238E27FC236}">
                <a16:creationId xmlns:a16="http://schemas.microsoft.com/office/drawing/2014/main" id="{C4C7BAF5-3DDF-1129-07EE-7F60195D5D48}"/>
              </a:ext>
            </a:extLst>
          </p:cNvPr>
          <p:cNvSpPr txBox="1"/>
          <p:nvPr/>
        </p:nvSpPr>
        <p:spPr>
          <a:xfrm>
            <a:off x="7218836" y="5786860"/>
            <a:ext cx="2882425" cy="338554"/>
          </a:xfrm>
          <a:prstGeom prst="rect">
            <a:avLst/>
          </a:prstGeom>
          <a:noFill/>
        </p:spPr>
        <p:txBody>
          <a:bodyPr wrap="square" rtlCol="0">
            <a:spAutoFit/>
          </a:bodyPr>
          <a:lstStyle/>
          <a:p>
            <a:r>
              <a:rPr lang="en-GB" sz="1600" i="1" dirty="0"/>
              <a:t>Extracted from FNS22 data</a:t>
            </a:r>
            <a:r>
              <a:rPr lang="en-GB" sz="1600" i="1" baseline="30000" dirty="0"/>
              <a:t>2</a:t>
            </a:r>
            <a:endParaRPr lang="en-GB" sz="1600" i="1" dirty="0"/>
          </a:p>
        </p:txBody>
      </p:sp>
      <p:pic>
        <p:nvPicPr>
          <p:cNvPr id="12" name="Picture 11">
            <a:extLst>
              <a:ext uri="{FF2B5EF4-FFF2-40B4-BE49-F238E27FC236}">
                <a16:creationId xmlns:a16="http://schemas.microsoft.com/office/drawing/2014/main" id="{22F5AB93-8C2C-8DC8-BFF3-FBEAA9055912}"/>
              </a:ext>
            </a:extLst>
          </p:cNvPr>
          <p:cNvPicPr>
            <a:picLocks noChangeAspect="1"/>
          </p:cNvPicPr>
          <p:nvPr/>
        </p:nvPicPr>
        <p:blipFill>
          <a:blip r:embed="rId2"/>
          <a:stretch>
            <a:fillRect/>
          </a:stretch>
        </p:blipFill>
        <p:spPr>
          <a:xfrm>
            <a:off x="6169571" y="2772762"/>
            <a:ext cx="4732451" cy="2934999"/>
          </a:xfrm>
          <a:prstGeom prst="rect">
            <a:avLst/>
          </a:prstGeom>
        </p:spPr>
      </p:pic>
      <p:cxnSp>
        <p:nvCxnSpPr>
          <p:cNvPr id="15" name="Straight Arrow Connector 14">
            <a:extLst>
              <a:ext uri="{FF2B5EF4-FFF2-40B4-BE49-F238E27FC236}">
                <a16:creationId xmlns:a16="http://schemas.microsoft.com/office/drawing/2014/main" id="{64342261-CDB0-9443-78E0-5CB6CAD76C32}"/>
              </a:ext>
            </a:extLst>
          </p:cNvPr>
          <p:cNvCxnSpPr>
            <a:cxnSpLocks/>
          </p:cNvCxnSpPr>
          <p:nvPr/>
        </p:nvCxnSpPr>
        <p:spPr>
          <a:xfrm>
            <a:off x="4666587" y="2419851"/>
            <a:ext cx="1476000" cy="0"/>
          </a:xfrm>
          <a:prstGeom prst="straightConnector1">
            <a:avLst/>
          </a:prstGeom>
          <a:ln w="60325">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CDA9ADEA-5F69-8B8A-4A66-92EDE0B46881}"/>
              </a:ext>
            </a:extLst>
          </p:cNvPr>
          <p:cNvSpPr txBox="1"/>
          <p:nvPr/>
        </p:nvSpPr>
        <p:spPr>
          <a:xfrm>
            <a:off x="4518171" y="2025680"/>
            <a:ext cx="2368404" cy="338554"/>
          </a:xfrm>
          <a:prstGeom prst="rect">
            <a:avLst/>
          </a:prstGeom>
          <a:noFill/>
        </p:spPr>
        <p:txBody>
          <a:bodyPr wrap="square" rtlCol="0">
            <a:spAutoFit/>
          </a:bodyPr>
          <a:lstStyle/>
          <a:p>
            <a:r>
              <a:rPr lang="en-GB" sz="1600" dirty="0"/>
              <a:t>CFIE-FRSE Extraction</a:t>
            </a:r>
            <a:r>
              <a:rPr lang="en-GB" sz="1600" baseline="30000" dirty="0"/>
              <a:t>1</a:t>
            </a:r>
            <a:endParaRPr lang="en-GB" sz="1600" dirty="0"/>
          </a:p>
        </p:txBody>
      </p:sp>
      <p:sp>
        <p:nvSpPr>
          <p:cNvPr id="3" name="TextBox 2">
            <a:extLst>
              <a:ext uri="{FF2B5EF4-FFF2-40B4-BE49-F238E27FC236}">
                <a16:creationId xmlns:a16="http://schemas.microsoft.com/office/drawing/2014/main" id="{01187954-ED75-183D-32B0-293B1D021E9E}"/>
              </a:ext>
            </a:extLst>
          </p:cNvPr>
          <p:cNvSpPr txBox="1"/>
          <p:nvPr/>
        </p:nvSpPr>
        <p:spPr>
          <a:xfrm>
            <a:off x="350559" y="6179959"/>
            <a:ext cx="10108056" cy="707886"/>
          </a:xfrm>
          <a:prstGeom prst="rect">
            <a:avLst/>
          </a:prstGeom>
          <a:noFill/>
        </p:spPr>
        <p:txBody>
          <a:bodyPr wrap="square" rtlCol="0">
            <a:spAutoFit/>
          </a:bodyPr>
          <a:lstStyle/>
          <a:p>
            <a:pPr marL="342900" indent="-342900">
              <a:buFont typeface="+mj-lt"/>
              <a:buAutoNum type="arabicPeriod"/>
            </a:pPr>
            <a:r>
              <a:rPr lang="en-GB" sz="1000" i="1" dirty="0">
                <a:hlinkClick r:id="rId3"/>
              </a:rPr>
              <a:t>https://github.com/drelhaj/CFIE-FRSE</a:t>
            </a:r>
            <a:endParaRPr lang="en-GB" sz="1000" i="1" dirty="0"/>
          </a:p>
          <a:p>
            <a:pPr marL="342900" indent="-342900">
              <a:buFont typeface="+mj-lt"/>
              <a:buAutoNum type="arabicPeriod"/>
            </a:pPr>
            <a:r>
              <a:rPr lang="en-GB" sz="1000" i="1" dirty="0"/>
              <a:t>Mahmoud El-Haj, </a:t>
            </a:r>
            <a:r>
              <a:rPr lang="en-GB" sz="1000" i="1" dirty="0" err="1"/>
              <a:t>Nadhem</a:t>
            </a:r>
            <a:r>
              <a:rPr lang="en-GB" sz="1000" i="1" dirty="0"/>
              <a:t> Zmandar, Paul </a:t>
            </a:r>
            <a:r>
              <a:rPr lang="en-GB" sz="1000" i="1" dirty="0" err="1"/>
              <a:t>Rayson</a:t>
            </a:r>
            <a:r>
              <a:rPr lang="en-GB" sz="1000" i="1" dirty="0"/>
              <a:t>, Ahmed </a:t>
            </a:r>
            <a:r>
              <a:rPr lang="en-GB" sz="1000" i="1" dirty="0" err="1"/>
              <a:t>AbuRa’ed</a:t>
            </a:r>
            <a:r>
              <a:rPr lang="en-GB" sz="1000" i="1" dirty="0"/>
              <a:t>, Marina Litvak, </a:t>
            </a:r>
            <a:r>
              <a:rPr lang="en-GB" sz="1000" i="1" dirty="0" err="1"/>
              <a:t>Nikiforos</a:t>
            </a:r>
            <a:r>
              <a:rPr lang="en-GB" sz="1000" i="1" dirty="0"/>
              <a:t> </a:t>
            </a:r>
            <a:r>
              <a:rPr lang="en-GB" sz="1000" i="1" dirty="0" err="1"/>
              <a:t>Pittaras</a:t>
            </a:r>
            <a:r>
              <a:rPr lang="en-GB" sz="1000" i="1" dirty="0"/>
              <a:t>, George Giannakopoulos, Aris </a:t>
            </a:r>
            <a:r>
              <a:rPr lang="en-GB" sz="1000" i="1" dirty="0" err="1"/>
              <a:t>Kosmopoulos</a:t>
            </a:r>
            <a:r>
              <a:rPr lang="en-GB" sz="1000" i="1" dirty="0"/>
              <a:t>, Blanca </a:t>
            </a:r>
            <a:r>
              <a:rPr lang="en-GB" sz="1000" i="1" dirty="0" err="1"/>
              <a:t>Carbajo</a:t>
            </a:r>
            <a:r>
              <a:rPr lang="en-GB" sz="1000" i="1" dirty="0"/>
              <a:t>-Coronado, and Antonio Moreno-Sandoval. 2022. The Financial Narrative Summarisation Shared Task (FNS 2022). In Proceedings of the 4th Financial Narrative Processing Workshop @LREC2022, pages 43–52, Marseille, France. European Language Resources Association.</a:t>
            </a:r>
          </a:p>
        </p:txBody>
      </p:sp>
      <p:sp>
        <p:nvSpPr>
          <p:cNvPr id="13" name="Text Placeholder 4">
            <a:extLst>
              <a:ext uri="{FF2B5EF4-FFF2-40B4-BE49-F238E27FC236}">
                <a16:creationId xmlns:a16="http://schemas.microsoft.com/office/drawing/2014/main" id="{8C76EA2C-5217-861F-413B-2B7BCE4D6081}"/>
              </a:ext>
            </a:extLst>
          </p:cNvPr>
          <p:cNvSpPr txBox="1">
            <a:spLocks/>
          </p:cNvSpPr>
          <p:nvPr/>
        </p:nvSpPr>
        <p:spPr>
          <a:xfrm>
            <a:off x="1008924" y="4149929"/>
            <a:ext cx="5087075" cy="53600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3200" dirty="0">
                <a:solidFill>
                  <a:schemeClr val="accent2"/>
                </a:solidFill>
              </a:rPr>
              <a:t>The FNS Data</a:t>
            </a:r>
          </a:p>
        </p:txBody>
      </p:sp>
      <p:pic>
        <p:nvPicPr>
          <p:cNvPr id="16" name="Picture 15">
            <a:extLst>
              <a:ext uri="{FF2B5EF4-FFF2-40B4-BE49-F238E27FC236}">
                <a16:creationId xmlns:a16="http://schemas.microsoft.com/office/drawing/2014/main" id="{FE7FD0F7-E9F4-C4BF-F989-882B264A0B4A}"/>
              </a:ext>
            </a:extLst>
          </p:cNvPr>
          <p:cNvPicPr>
            <a:picLocks noChangeAspect="1"/>
          </p:cNvPicPr>
          <p:nvPr/>
        </p:nvPicPr>
        <p:blipFill>
          <a:blip r:embed="rId4"/>
          <a:stretch>
            <a:fillRect/>
          </a:stretch>
        </p:blipFill>
        <p:spPr>
          <a:xfrm>
            <a:off x="602299" y="4712776"/>
            <a:ext cx="5586459" cy="1013800"/>
          </a:xfrm>
          <a:prstGeom prst="rect">
            <a:avLst/>
          </a:prstGeom>
        </p:spPr>
      </p:pic>
      <p:sp>
        <p:nvSpPr>
          <p:cNvPr id="17" name="TextBox 16">
            <a:extLst>
              <a:ext uri="{FF2B5EF4-FFF2-40B4-BE49-F238E27FC236}">
                <a16:creationId xmlns:a16="http://schemas.microsoft.com/office/drawing/2014/main" id="{96DE9C34-36B4-0590-FB71-4A087F0C7F7B}"/>
              </a:ext>
            </a:extLst>
          </p:cNvPr>
          <p:cNvSpPr txBox="1"/>
          <p:nvPr/>
        </p:nvSpPr>
        <p:spPr>
          <a:xfrm>
            <a:off x="1481000" y="5750176"/>
            <a:ext cx="3657600" cy="400110"/>
          </a:xfrm>
          <a:prstGeom prst="rect">
            <a:avLst/>
          </a:prstGeom>
          <a:noFill/>
        </p:spPr>
        <p:txBody>
          <a:bodyPr wrap="square" rtlCol="0">
            <a:spAutoFit/>
          </a:bodyPr>
          <a:lstStyle/>
          <a:p>
            <a:pPr algn="ctr"/>
            <a:r>
              <a:rPr lang="en-GB" sz="2000" i="1" dirty="0"/>
              <a:t>El-Haj et al., FNP 2022</a:t>
            </a:r>
          </a:p>
        </p:txBody>
      </p:sp>
    </p:spTree>
    <p:extLst>
      <p:ext uri="{BB962C8B-B14F-4D97-AF65-F5344CB8AC3E}">
        <p14:creationId xmlns:p14="http://schemas.microsoft.com/office/powerpoint/2010/main" val="423856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P spid="18" grpId="0"/>
      <p:bldP spid="13"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8DB9-11AE-E081-1A55-CF71C9565B81}"/>
              </a:ext>
            </a:extLst>
          </p:cNvPr>
          <p:cNvSpPr>
            <a:spLocks noGrp="1"/>
          </p:cNvSpPr>
          <p:nvPr>
            <p:ph type="title"/>
          </p:nvPr>
        </p:nvSpPr>
        <p:spPr/>
        <p:txBody>
          <a:bodyPr>
            <a:normAutofit/>
          </a:bodyPr>
          <a:lstStyle/>
          <a:p>
            <a:r>
              <a:rPr lang="en-GB" dirty="0"/>
              <a:t>Data: </a:t>
            </a:r>
            <a:br>
              <a:rPr lang="en-GB" dirty="0"/>
            </a:br>
            <a:r>
              <a:rPr lang="en-GB" dirty="0"/>
              <a:t>Text-to-Sentences</a:t>
            </a:r>
          </a:p>
        </p:txBody>
      </p:sp>
      <p:sp>
        <p:nvSpPr>
          <p:cNvPr id="7" name="Text Placeholder 6">
            <a:extLst>
              <a:ext uri="{FF2B5EF4-FFF2-40B4-BE49-F238E27FC236}">
                <a16:creationId xmlns:a16="http://schemas.microsoft.com/office/drawing/2014/main" id="{06E9124C-98B0-C71B-241B-11A75BC592F8}"/>
              </a:ext>
            </a:extLst>
          </p:cNvPr>
          <p:cNvSpPr>
            <a:spLocks noGrp="1"/>
          </p:cNvSpPr>
          <p:nvPr>
            <p:ph type="body" sz="quarter" idx="3"/>
          </p:nvPr>
        </p:nvSpPr>
        <p:spPr>
          <a:xfrm>
            <a:off x="1145556" y="1997108"/>
            <a:ext cx="2525672" cy="553373"/>
          </a:xfrm>
        </p:spPr>
        <p:txBody>
          <a:bodyPr/>
          <a:lstStyle/>
          <a:p>
            <a:r>
              <a:rPr lang="en-GB" sz="3200" dirty="0"/>
              <a:t>Plain Text</a:t>
            </a:r>
          </a:p>
        </p:txBody>
      </p:sp>
      <p:sp>
        <p:nvSpPr>
          <p:cNvPr id="4" name="Slide Number Placeholder 3">
            <a:extLst>
              <a:ext uri="{FF2B5EF4-FFF2-40B4-BE49-F238E27FC236}">
                <a16:creationId xmlns:a16="http://schemas.microsoft.com/office/drawing/2014/main" id="{84AA75EA-3722-D7C2-06EE-F0E0D5A6D020}"/>
              </a:ext>
            </a:extLst>
          </p:cNvPr>
          <p:cNvSpPr>
            <a:spLocks noGrp="1"/>
          </p:cNvSpPr>
          <p:nvPr>
            <p:ph type="sldNum" sz="quarter" idx="12"/>
          </p:nvPr>
        </p:nvSpPr>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11</a:t>
            </a:fld>
            <a:endParaRPr kumimoji="0" lang="en-US"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9" name="TextBox 8">
            <a:extLst>
              <a:ext uri="{FF2B5EF4-FFF2-40B4-BE49-F238E27FC236}">
                <a16:creationId xmlns:a16="http://schemas.microsoft.com/office/drawing/2014/main" id="{C4C7BAF5-3DDF-1129-07EE-7F60195D5D48}"/>
              </a:ext>
            </a:extLst>
          </p:cNvPr>
          <p:cNvSpPr txBox="1"/>
          <p:nvPr/>
        </p:nvSpPr>
        <p:spPr>
          <a:xfrm>
            <a:off x="1630455" y="5764296"/>
            <a:ext cx="2882425" cy="338554"/>
          </a:xfrm>
          <a:prstGeom prst="rect">
            <a:avLst/>
          </a:prstGeom>
          <a:noFill/>
        </p:spPr>
        <p:txBody>
          <a:bodyPr wrap="square" rtlCol="0">
            <a:spAutoFit/>
          </a:bodyPr>
          <a:lstStyle/>
          <a:p>
            <a:r>
              <a:rPr lang="en-GB" sz="1600" i="1" dirty="0"/>
              <a:t>Extracted from FNS22 data</a:t>
            </a:r>
            <a:r>
              <a:rPr lang="en-GB" sz="1600" i="1" baseline="30000" dirty="0"/>
              <a:t>1</a:t>
            </a:r>
            <a:endParaRPr lang="en-GB" sz="1600" i="1" dirty="0"/>
          </a:p>
        </p:txBody>
      </p:sp>
      <p:pic>
        <p:nvPicPr>
          <p:cNvPr id="12" name="Picture 11">
            <a:extLst>
              <a:ext uri="{FF2B5EF4-FFF2-40B4-BE49-F238E27FC236}">
                <a16:creationId xmlns:a16="http://schemas.microsoft.com/office/drawing/2014/main" id="{22F5AB93-8C2C-8DC8-BFF3-FBEAA9055912}"/>
              </a:ext>
            </a:extLst>
          </p:cNvPr>
          <p:cNvPicPr>
            <a:picLocks noChangeAspect="1"/>
          </p:cNvPicPr>
          <p:nvPr/>
        </p:nvPicPr>
        <p:blipFill>
          <a:blip r:embed="rId3"/>
          <a:stretch>
            <a:fillRect/>
          </a:stretch>
        </p:blipFill>
        <p:spPr>
          <a:xfrm>
            <a:off x="581190" y="2750198"/>
            <a:ext cx="4732451" cy="2934999"/>
          </a:xfrm>
          <a:prstGeom prst="rect">
            <a:avLst/>
          </a:prstGeom>
        </p:spPr>
      </p:pic>
      <p:cxnSp>
        <p:nvCxnSpPr>
          <p:cNvPr id="15" name="Straight Arrow Connector 14">
            <a:extLst>
              <a:ext uri="{FF2B5EF4-FFF2-40B4-BE49-F238E27FC236}">
                <a16:creationId xmlns:a16="http://schemas.microsoft.com/office/drawing/2014/main" id="{64342261-CDB0-9443-78E0-5CB6CAD76C32}"/>
              </a:ext>
            </a:extLst>
          </p:cNvPr>
          <p:cNvCxnSpPr>
            <a:cxnSpLocks/>
          </p:cNvCxnSpPr>
          <p:nvPr/>
        </p:nvCxnSpPr>
        <p:spPr>
          <a:xfrm>
            <a:off x="4666587" y="2505582"/>
            <a:ext cx="1476000" cy="0"/>
          </a:xfrm>
          <a:prstGeom prst="straightConnector1">
            <a:avLst/>
          </a:prstGeom>
          <a:ln w="60325">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CDA9ADEA-5F69-8B8A-4A66-92EDE0B46881}"/>
              </a:ext>
            </a:extLst>
          </p:cNvPr>
          <p:cNvSpPr txBox="1"/>
          <p:nvPr/>
        </p:nvSpPr>
        <p:spPr>
          <a:xfrm>
            <a:off x="4355717" y="1885589"/>
            <a:ext cx="2102234" cy="584775"/>
          </a:xfrm>
          <a:prstGeom prst="rect">
            <a:avLst/>
          </a:prstGeom>
          <a:noFill/>
        </p:spPr>
        <p:txBody>
          <a:bodyPr wrap="square" rtlCol="0">
            <a:spAutoFit/>
          </a:bodyPr>
          <a:lstStyle/>
          <a:p>
            <a:pPr marL="342900" indent="-342900">
              <a:buFont typeface="+mj-lt"/>
              <a:buAutoNum type="arabicPeriod"/>
            </a:pPr>
            <a:r>
              <a:rPr lang="en-GB" sz="1600" dirty="0"/>
              <a:t>Pre-processing</a:t>
            </a:r>
          </a:p>
          <a:p>
            <a:pPr marL="342900" indent="-342900">
              <a:buFont typeface="+mj-lt"/>
              <a:buAutoNum type="arabicPeriod"/>
            </a:pPr>
            <a:r>
              <a:rPr lang="en-GB" sz="1600" dirty="0"/>
              <a:t>Sentence Matching</a:t>
            </a:r>
          </a:p>
        </p:txBody>
      </p:sp>
      <p:sp>
        <p:nvSpPr>
          <p:cNvPr id="11" name="Text Placeholder 4">
            <a:extLst>
              <a:ext uri="{FF2B5EF4-FFF2-40B4-BE49-F238E27FC236}">
                <a16:creationId xmlns:a16="http://schemas.microsoft.com/office/drawing/2014/main" id="{1C1CE51F-8DDF-6FFB-DCDA-023AE3BA63F4}"/>
              </a:ext>
            </a:extLst>
          </p:cNvPr>
          <p:cNvSpPr>
            <a:spLocks noGrp="1"/>
          </p:cNvSpPr>
          <p:nvPr>
            <p:ph type="body" idx="1"/>
          </p:nvPr>
        </p:nvSpPr>
        <p:spPr>
          <a:xfrm>
            <a:off x="6882784" y="1991503"/>
            <a:ext cx="5087075" cy="536005"/>
          </a:xfrm>
        </p:spPr>
        <p:txBody>
          <a:bodyPr/>
          <a:lstStyle/>
          <a:p>
            <a:r>
              <a:rPr lang="en-GB" sz="3200" dirty="0"/>
              <a:t>Sentence-level dataset</a:t>
            </a:r>
          </a:p>
        </p:txBody>
      </p:sp>
      <p:graphicFrame>
        <p:nvGraphicFramePr>
          <p:cNvPr id="16" name="Table 16">
            <a:extLst>
              <a:ext uri="{FF2B5EF4-FFF2-40B4-BE49-F238E27FC236}">
                <a16:creationId xmlns:a16="http://schemas.microsoft.com/office/drawing/2014/main" id="{A38F959C-778C-F6D2-F2E5-CC53CD602872}"/>
              </a:ext>
            </a:extLst>
          </p:cNvPr>
          <p:cNvGraphicFramePr>
            <a:graphicFrameLocks noGrp="1"/>
          </p:cNvGraphicFramePr>
          <p:nvPr>
            <p:ph sz="half" idx="2"/>
            <p:extLst>
              <p:ext uri="{D42A27DB-BD31-4B8C-83A1-F6EECF244321}">
                <p14:modId xmlns:p14="http://schemas.microsoft.com/office/powerpoint/2010/main" val="3708099831"/>
              </p:ext>
            </p:extLst>
          </p:nvPr>
        </p:nvGraphicFramePr>
        <p:xfrm>
          <a:off x="6206337" y="2867320"/>
          <a:ext cx="5404472" cy="2851150"/>
        </p:xfrm>
        <a:graphic>
          <a:graphicData uri="http://schemas.openxmlformats.org/drawingml/2006/table">
            <a:tbl>
              <a:tblPr firstRow="1" bandRow="1">
                <a:tableStyleId>{5C22544A-7EE6-4342-B048-85BDC9FD1C3A}</a:tableStyleId>
              </a:tblPr>
              <a:tblGrid>
                <a:gridCol w="4564582">
                  <a:extLst>
                    <a:ext uri="{9D8B030D-6E8A-4147-A177-3AD203B41FA5}">
                      <a16:colId xmlns:a16="http://schemas.microsoft.com/office/drawing/2014/main" val="3615528328"/>
                    </a:ext>
                  </a:extLst>
                </a:gridCol>
                <a:gridCol w="839890">
                  <a:extLst>
                    <a:ext uri="{9D8B030D-6E8A-4147-A177-3AD203B41FA5}">
                      <a16:colId xmlns:a16="http://schemas.microsoft.com/office/drawing/2014/main" val="252826278"/>
                    </a:ext>
                  </a:extLst>
                </a:gridCol>
              </a:tblGrid>
              <a:tr h="370840">
                <a:tc>
                  <a:txBody>
                    <a:bodyPr/>
                    <a:lstStyle/>
                    <a:p>
                      <a:r>
                        <a:rPr lang="en-GB" dirty="0"/>
                        <a:t>Sentence</a:t>
                      </a:r>
                    </a:p>
                  </a:txBody>
                  <a:tcPr/>
                </a:tc>
                <a:tc>
                  <a:txBody>
                    <a:bodyPr/>
                    <a:lstStyle/>
                    <a:p>
                      <a:r>
                        <a:rPr lang="en-GB" dirty="0"/>
                        <a:t>Label</a:t>
                      </a:r>
                    </a:p>
                  </a:txBody>
                  <a:tcPr/>
                </a:tc>
                <a:extLst>
                  <a:ext uri="{0D108BD9-81ED-4DB2-BD59-A6C34878D82A}">
                    <a16:rowId xmlns:a16="http://schemas.microsoft.com/office/drawing/2014/main" val="401554703"/>
                  </a:ext>
                </a:extLst>
              </a:tr>
              <a:tr h="370840">
                <a:tc>
                  <a:txBody>
                    <a:bodyPr/>
                    <a:lstStyle/>
                    <a:p>
                      <a:r>
                        <a:rPr lang="en-GB" dirty="0">
                          <a:effectLst/>
                          <a:latin typeface="Verdana" panose="020B0604030504040204" pitchFamily="34" charset="0"/>
                        </a:rPr>
                        <a:t>our priority this year is to commercialise the </a:t>
                      </a:r>
                      <a:r>
                        <a:rPr lang="en-GB" dirty="0" err="1">
                          <a:effectLst/>
                          <a:latin typeface="Verdana" panose="020B0604030504040204" pitchFamily="34" charset="0"/>
                        </a:rPr>
                        <a:t>onshare</a:t>
                      </a:r>
                      <a:r>
                        <a:rPr lang="en-GB" dirty="0">
                          <a:effectLst/>
                          <a:latin typeface="Verdana" panose="020B0604030504040204" pitchFamily="34" charset="0"/>
                        </a:rPr>
                        <a:t> product and to become cash positive.</a:t>
                      </a:r>
                    </a:p>
                  </a:txBody>
                  <a:tcPr marL="47625" marR="47625" marT="47625" marB="47625" anchor="ctr"/>
                </a:tc>
                <a:tc>
                  <a:txBody>
                    <a:bodyPr/>
                    <a:lstStyle/>
                    <a:p>
                      <a:r>
                        <a:rPr lang="en-GB" dirty="0">
                          <a:effectLst/>
                          <a:latin typeface="Verdana" panose="020B0604030504040204" pitchFamily="34" charset="0"/>
                        </a:rPr>
                        <a:t>1</a:t>
                      </a:r>
                    </a:p>
                  </a:txBody>
                  <a:tcPr marL="47625" marR="47625" marT="47625" marB="47625" anchor="ctr"/>
                </a:tc>
                <a:extLst>
                  <a:ext uri="{0D108BD9-81ED-4DB2-BD59-A6C34878D82A}">
                    <a16:rowId xmlns:a16="http://schemas.microsoft.com/office/drawing/2014/main" val="3176786169"/>
                  </a:ext>
                </a:extLst>
              </a:tr>
              <a:tr h="370840">
                <a:tc>
                  <a:txBody>
                    <a:bodyPr/>
                    <a:lstStyle/>
                    <a:p>
                      <a:r>
                        <a:rPr lang="en-GB" dirty="0">
                          <a:effectLst/>
                          <a:latin typeface="Verdana" panose="020B0604030504040204" pitchFamily="34" charset="0"/>
                        </a:rPr>
                        <a:t>our existing and other new products, and a much reduced cash burn rate, will assist us in that endeavour.</a:t>
                      </a:r>
                    </a:p>
                  </a:txBody>
                  <a:tcPr marL="47625" marR="47625" marT="47625" marB="47625" anchor="ctr"/>
                </a:tc>
                <a:tc>
                  <a:txBody>
                    <a:bodyPr/>
                    <a:lstStyle/>
                    <a:p>
                      <a:r>
                        <a:rPr lang="en-GB" dirty="0">
                          <a:effectLst/>
                          <a:latin typeface="Verdana" panose="020B0604030504040204" pitchFamily="34" charset="0"/>
                        </a:rPr>
                        <a:t>1</a:t>
                      </a:r>
                    </a:p>
                  </a:txBody>
                  <a:tcPr marL="47625" marR="47625" marT="47625" marB="47625" anchor="ctr"/>
                </a:tc>
                <a:extLst>
                  <a:ext uri="{0D108BD9-81ED-4DB2-BD59-A6C34878D82A}">
                    <a16:rowId xmlns:a16="http://schemas.microsoft.com/office/drawing/2014/main" val="1212175076"/>
                  </a:ext>
                </a:extLst>
              </a:tr>
              <a:tr h="0">
                <a:tc>
                  <a:txBody>
                    <a:bodyPr/>
                    <a:lstStyle/>
                    <a:p>
                      <a:r>
                        <a:rPr lang="en-GB" dirty="0">
                          <a:effectLst/>
                          <a:latin typeface="Verdana" panose="020B0604030504040204" pitchFamily="34" charset="0"/>
                        </a:rPr>
                        <a:t>jack </a:t>
                      </a:r>
                      <a:r>
                        <a:rPr lang="en-GB" dirty="0" err="1">
                          <a:effectLst/>
                          <a:latin typeface="Verdana" panose="020B0604030504040204" pitchFamily="34" charset="0"/>
                        </a:rPr>
                        <a:t>bekhor</a:t>
                      </a:r>
                      <a:r>
                        <a:rPr lang="en-GB" dirty="0">
                          <a:effectLst/>
                          <a:latin typeface="Verdana" panose="020B0604030504040204" pitchFamily="34" charset="0"/>
                        </a:rPr>
                        <a:t> </a:t>
                      </a:r>
                      <a:r>
                        <a:rPr lang="en-GB" dirty="0" err="1">
                          <a:effectLst/>
                          <a:latin typeface="Verdana" panose="020B0604030504040204" pitchFamily="34" charset="0"/>
                        </a:rPr>
                        <a:t>jamie</a:t>
                      </a:r>
                      <a:r>
                        <a:rPr lang="en-GB" dirty="0">
                          <a:effectLst/>
                          <a:latin typeface="Verdana" panose="020B0604030504040204" pitchFamily="34" charset="0"/>
                        </a:rPr>
                        <a:t> true joint chief executive officers 21 </a:t>
                      </a:r>
                      <a:r>
                        <a:rPr lang="en-GB" dirty="0" err="1">
                          <a:effectLst/>
                          <a:latin typeface="Verdana" panose="020B0604030504040204" pitchFamily="34" charset="0"/>
                        </a:rPr>
                        <a:t>june</a:t>
                      </a:r>
                      <a:r>
                        <a:rPr lang="en-GB" dirty="0">
                          <a:effectLst/>
                          <a:latin typeface="Verdana" panose="020B0604030504040204" pitchFamily="34" charset="0"/>
                        </a:rPr>
                        <a:t> 2007 09 …</a:t>
                      </a:r>
                    </a:p>
                  </a:txBody>
                  <a:tcPr marL="47625" marR="47625" marT="47625" marB="47625" anchor="ctr"/>
                </a:tc>
                <a:tc>
                  <a:txBody>
                    <a:bodyPr/>
                    <a:lstStyle/>
                    <a:p>
                      <a:r>
                        <a:rPr lang="en-GB" dirty="0">
                          <a:effectLst/>
                          <a:latin typeface="Verdana" panose="020B0604030504040204" pitchFamily="34" charset="0"/>
                        </a:rPr>
                        <a:t>0</a:t>
                      </a:r>
                    </a:p>
                  </a:txBody>
                  <a:tcPr marL="47625" marR="47625" marT="47625" marB="47625" anchor="ctr"/>
                </a:tc>
                <a:extLst>
                  <a:ext uri="{0D108BD9-81ED-4DB2-BD59-A6C34878D82A}">
                    <a16:rowId xmlns:a16="http://schemas.microsoft.com/office/drawing/2014/main" val="1104650391"/>
                  </a:ext>
                </a:extLst>
              </a:tr>
            </a:tbl>
          </a:graphicData>
        </a:graphic>
      </p:graphicFrame>
      <p:sp>
        <p:nvSpPr>
          <p:cNvPr id="19" name="TextBox 18">
            <a:extLst>
              <a:ext uri="{FF2B5EF4-FFF2-40B4-BE49-F238E27FC236}">
                <a16:creationId xmlns:a16="http://schemas.microsoft.com/office/drawing/2014/main" id="{55AD2C98-E7CE-C0F1-A6D9-25AFED564A0E}"/>
              </a:ext>
            </a:extLst>
          </p:cNvPr>
          <p:cNvSpPr txBox="1"/>
          <p:nvPr/>
        </p:nvSpPr>
        <p:spPr>
          <a:xfrm>
            <a:off x="7574219" y="5764296"/>
            <a:ext cx="2882425" cy="338554"/>
          </a:xfrm>
          <a:prstGeom prst="rect">
            <a:avLst/>
          </a:prstGeom>
          <a:noFill/>
        </p:spPr>
        <p:txBody>
          <a:bodyPr wrap="square" rtlCol="0">
            <a:spAutoFit/>
          </a:bodyPr>
          <a:lstStyle/>
          <a:p>
            <a:r>
              <a:rPr lang="en-GB" sz="1600" i="1" dirty="0"/>
              <a:t>Extracted from FNS22 data</a:t>
            </a:r>
            <a:r>
              <a:rPr lang="en-GB" sz="1600" i="1" baseline="30000" dirty="0"/>
              <a:t>1</a:t>
            </a:r>
            <a:endParaRPr lang="en-GB" sz="1600" i="1" dirty="0"/>
          </a:p>
        </p:txBody>
      </p:sp>
      <p:sp>
        <p:nvSpPr>
          <p:cNvPr id="22" name="TextBox 21">
            <a:extLst>
              <a:ext uri="{FF2B5EF4-FFF2-40B4-BE49-F238E27FC236}">
                <a16:creationId xmlns:a16="http://schemas.microsoft.com/office/drawing/2014/main" id="{CA7CBFD9-9AAD-F37D-5538-69A7E8275FFE}"/>
              </a:ext>
            </a:extLst>
          </p:cNvPr>
          <p:cNvSpPr txBox="1"/>
          <p:nvPr/>
        </p:nvSpPr>
        <p:spPr>
          <a:xfrm>
            <a:off x="350559" y="6294263"/>
            <a:ext cx="10108056" cy="553998"/>
          </a:xfrm>
          <a:prstGeom prst="rect">
            <a:avLst/>
          </a:prstGeom>
          <a:noFill/>
        </p:spPr>
        <p:txBody>
          <a:bodyPr wrap="square" rtlCol="0">
            <a:spAutoFit/>
          </a:bodyPr>
          <a:lstStyle/>
          <a:p>
            <a:pPr marL="342900" indent="-342900">
              <a:buFont typeface="+mj-lt"/>
              <a:buAutoNum type="arabicPeriod"/>
            </a:pPr>
            <a:r>
              <a:rPr lang="en-GB" sz="1000" i="1" dirty="0"/>
              <a:t>Mahmoud El-Haj, </a:t>
            </a:r>
            <a:r>
              <a:rPr lang="en-GB" sz="1000" i="1" dirty="0" err="1"/>
              <a:t>Nadhem</a:t>
            </a:r>
            <a:r>
              <a:rPr lang="en-GB" sz="1000" i="1" dirty="0"/>
              <a:t> Zmandar, Paul </a:t>
            </a:r>
            <a:r>
              <a:rPr lang="en-GB" sz="1000" i="1" dirty="0" err="1"/>
              <a:t>Rayson</a:t>
            </a:r>
            <a:r>
              <a:rPr lang="en-GB" sz="1000" i="1" dirty="0"/>
              <a:t>, Ahmed </a:t>
            </a:r>
            <a:r>
              <a:rPr lang="en-GB" sz="1000" i="1" dirty="0" err="1"/>
              <a:t>AbuRa’ed</a:t>
            </a:r>
            <a:r>
              <a:rPr lang="en-GB" sz="1000" i="1" dirty="0"/>
              <a:t>, Marina Litvak, </a:t>
            </a:r>
            <a:r>
              <a:rPr lang="en-GB" sz="1000" i="1" dirty="0" err="1"/>
              <a:t>Nikiforos</a:t>
            </a:r>
            <a:r>
              <a:rPr lang="en-GB" sz="1000" i="1" dirty="0"/>
              <a:t> </a:t>
            </a:r>
            <a:r>
              <a:rPr lang="en-GB" sz="1000" i="1" dirty="0" err="1"/>
              <a:t>Pittaras</a:t>
            </a:r>
            <a:r>
              <a:rPr lang="en-GB" sz="1000" i="1" dirty="0"/>
              <a:t>, George Giannakopoulos, Aris </a:t>
            </a:r>
            <a:r>
              <a:rPr lang="en-GB" sz="1000" i="1" dirty="0" err="1"/>
              <a:t>Kosmopoulos</a:t>
            </a:r>
            <a:r>
              <a:rPr lang="en-GB" sz="1000" i="1" dirty="0"/>
              <a:t>, Blanca </a:t>
            </a:r>
            <a:r>
              <a:rPr lang="en-GB" sz="1000" i="1" dirty="0" err="1"/>
              <a:t>Carbajo</a:t>
            </a:r>
            <a:r>
              <a:rPr lang="en-GB" sz="1000" i="1" dirty="0"/>
              <a:t>-Coronado, and Antonio Moreno-Sandoval. 2022. The Financial Narrative Summarisation Shared Task (FNS 2022). In Proceedings of the 4th Financial Narrative Processing Workshop @LREC2022, pages 43–52, Marseille, France. European Language Resources Association.</a:t>
            </a:r>
          </a:p>
        </p:txBody>
      </p:sp>
    </p:spTree>
    <p:extLst>
      <p:ext uri="{BB962C8B-B14F-4D97-AF65-F5344CB8AC3E}">
        <p14:creationId xmlns:p14="http://schemas.microsoft.com/office/powerpoint/2010/main" val="134866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A884-F02A-8543-75B8-7BEEFE5A0D02}"/>
              </a:ext>
            </a:extLst>
          </p:cNvPr>
          <p:cNvSpPr>
            <a:spLocks noGrp="1"/>
          </p:cNvSpPr>
          <p:nvPr>
            <p:ph type="title"/>
          </p:nvPr>
        </p:nvSpPr>
        <p:spPr/>
        <p:txBody>
          <a:bodyPr/>
          <a:lstStyle/>
          <a:p>
            <a:r>
              <a:rPr lang="en-GB" dirty="0"/>
              <a:t>Data: </a:t>
            </a:r>
            <a:br>
              <a:rPr lang="en-GB" dirty="0"/>
            </a:br>
            <a:r>
              <a:rPr lang="en-GB" dirty="0"/>
              <a:t>Handling imbalance</a:t>
            </a:r>
          </a:p>
        </p:txBody>
      </p:sp>
      <p:sp>
        <p:nvSpPr>
          <p:cNvPr id="5" name="Text Placeholder 4">
            <a:extLst>
              <a:ext uri="{FF2B5EF4-FFF2-40B4-BE49-F238E27FC236}">
                <a16:creationId xmlns:a16="http://schemas.microsoft.com/office/drawing/2014/main" id="{9092222D-D1C3-2D57-1F60-C6C1DE419B12}"/>
              </a:ext>
            </a:extLst>
          </p:cNvPr>
          <p:cNvSpPr>
            <a:spLocks noGrp="1"/>
          </p:cNvSpPr>
          <p:nvPr>
            <p:ph type="body" sz="quarter" idx="3"/>
          </p:nvPr>
        </p:nvSpPr>
        <p:spPr>
          <a:xfrm>
            <a:off x="6497191" y="1964676"/>
            <a:ext cx="4353689" cy="553373"/>
          </a:xfrm>
        </p:spPr>
        <p:txBody>
          <a:bodyPr/>
          <a:lstStyle/>
          <a:p>
            <a:r>
              <a:rPr lang="en-GB" sz="3200" dirty="0"/>
              <a:t>Handling Imbalance</a:t>
            </a:r>
          </a:p>
        </p:txBody>
      </p:sp>
      <p:sp>
        <p:nvSpPr>
          <p:cNvPr id="6" name="Content Placeholder 5">
            <a:extLst>
              <a:ext uri="{FF2B5EF4-FFF2-40B4-BE49-F238E27FC236}">
                <a16:creationId xmlns:a16="http://schemas.microsoft.com/office/drawing/2014/main" id="{CA3E18E7-7982-B3D4-8317-BD9F029BAF10}"/>
              </a:ext>
            </a:extLst>
          </p:cNvPr>
          <p:cNvSpPr>
            <a:spLocks noGrp="1"/>
          </p:cNvSpPr>
          <p:nvPr>
            <p:ph sz="quarter" idx="4"/>
          </p:nvPr>
        </p:nvSpPr>
        <p:spPr>
          <a:xfrm>
            <a:off x="6238240" y="2608600"/>
            <a:ext cx="5643102" cy="3306382"/>
          </a:xfrm>
        </p:spPr>
        <p:txBody>
          <a:bodyPr>
            <a:normAutofit/>
          </a:bodyPr>
          <a:lstStyle/>
          <a:p>
            <a:r>
              <a:rPr lang="en-GB" sz="2400" b="1" dirty="0"/>
              <a:t>Non-summary : summary = 10 : 1</a:t>
            </a:r>
            <a:br>
              <a:rPr lang="en-GB" sz="2400" b="1" dirty="0"/>
            </a:br>
            <a:r>
              <a:rPr lang="en-GB" sz="2000" dirty="0"/>
              <a:t>(i.e., an imbalanced dataset with a total of ~</a:t>
            </a:r>
            <a:r>
              <a:rPr lang="en-GB" sz="2000" i="1" dirty="0"/>
              <a:t>3,500,000 sentences</a:t>
            </a:r>
            <a:r>
              <a:rPr lang="en-GB" sz="2000" dirty="0"/>
              <a:t>)</a:t>
            </a:r>
            <a:r>
              <a:rPr lang="en-GB" sz="2000" b="1" dirty="0"/>
              <a:t> </a:t>
            </a:r>
          </a:p>
          <a:p>
            <a:pPr marL="457200" indent="-457200">
              <a:buFont typeface="+mj-lt"/>
              <a:buAutoNum type="arabicPeriod"/>
            </a:pPr>
            <a:r>
              <a:rPr lang="en-GB" sz="2400" b="1" dirty="0"/>
              <a:t>Under-sampling</a:t>
            </a:r>
            <a:br>
              <a:rPr lang="en-GB" sz="2400" b="1" dirty="0"/>
            </a:br>
            <a:r>
              <a:rPr lang="en-GB" sz="2000" dirty="0"/>
              <a:t>(</a:t>
            </a:r>
            <a:r>
              <a:rPr lang="en-GB" sz="2000" i="1" dirty="0"/>
              <a:t>90% </a:t>
            </a:r>
            <a:r>
              <a:rPr lang="en-GB" sz="2000" dirty="0"/>
              <a:t>majority class reduction)</a:t>
            </a:r>
            <a:endParaRPr lang="en-GB" sz="2400" b="1" dirty="0"/>
          </a:p>
          <a:p>
            <a:pPr marL="457200" indent="-457200">
              <a:buFont typeface="+mj-lt"/>
              <a:buAutoNum type="arabicPeriod"/>
            </a:pPr>
            <a:r>
              <a:rPr lang="en-GB" sz="2400" b="1" dirty="0"/>
              <a:t>French Back-translation</a:t>
            </a:r>
            <a:r>
              <a:rPr lang="en-GB" sz="2400" b="1" baseline="30000" dirty="0"/>
              <a:t>1</a:t>
            </a:r>
            <a:br>
              <a:rPr lang="en-GB" sz="2400" dirty="0"/>
            </a:br>
            <a:r>
              <a:rPr lang="en-GB" sz="2000" dirty="0"/>
              <a:t>(using MarianMT</a:t>
            </a:r>
            <a:r>
              <a:rPr lang="en-GB" sz="2000" baseline="30000" dirty="0"/>
              <a:t>2</a:t>
            </a:r>
            <a:r>
              <a:rPr lang="en-GB" sz="2000" dirty="0"/>
              <a:t> for English-French-English translation, and </a:t>
            </a:r>
            <a:r>
              <a:rPr lang="en-GB" sz="2000" i="1" dirty="0"/>
              <a:t>80%</a:t>
            </a:r>
            <a:r>
              <a:rPr lang="en-GB" sz="2000" dirty="0"/>
              <a:t> majority under-sampling)</a:t>
            </a:r>
            <a:endParaRPr lang="en-GB" sz="2400" dirty="0"/>
          </a:p>
        </p:txBody>
      </p:sp>
      <p:sp>
        <p:nvSpPr>
          <p:cNvPr id="7" name="Slide Number Placeholder 6">
            <a:extLst>
              <a:ext uri="{FF2B5EF4-FFF2-40B4-BE49-F238E27FC236}">
                <a16:creationId xmlns:a16="http://schemas.microsoft.com/office/drawing/2014/main" id="{4649471C-EC1C-7247-A9D3-64BFD8C3F6E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Text Placeholder 4">
            <a:extLst>
              <a:ext uri="{FF2B5EF4-FFF2-40B4-BE49-F238E27FC236}">
                <a16:creationId xmlns:a16="http://schemas.microsoft.com/office/drawing/2014/main" id="{A100FBA8-0600-855A-77CF-B0399280F9E2}"/>
              </a:ext>
            </a:extLst>
          </p:cNvPr>
          <p:cNvSpPr txBox="1">
            <a:spLocks/>
          </p:cNvSpPr>
          <p:nvPr/>
        </p:nvSpPr>
        <p:spPr>
          <a:xfrm>
            <a:off x="987105" y="2016995"/>
            <a:ext cx="5087075" cy="53600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GB" sz="3200" dirty="0"/>
              <a:t>Sentence-level dataset</a:t>
            </a:r>
          </a:p>
        </p:txBody>
      </p:sp>
      <p:graphicFrame>
        <p:nvGraphicFramePr>
          <p:cNvPr id="9" name="Table 16">
            <a:extLst>
              <a:ext uri="{FF2B5EF4-FFF2-40B4-BE49-F238E27FC236}">
                <a16:creationId xmlns:a16="http://schemas.microsoft.com/office/drawing/2014/main" id="{BF24A193-C8A7-B48F-BEF0-3CC2552F85F2}"/>
              </a:ext>
            </a:extLst>
          </p:cNvPr>
          <p:cNvGraphicFramePr>
            <a:graphicFrameLocks noGrp="1"/>
          </p:cNvGraphicFramePr>
          <p:nvPr>
            <p:ph sz="half" idx="2"/>
            <p:extLst>
              <p:ext uri="{D42A27DB-BD31-4B8C-83A1-F6EECF244321}">
                <p14:modId xmlns:p14="http://schemas.microsoft.com/office/powerpoint/2010/main" val="554836806"/>
              </p:ext>
            </p:extLst>
          </p:nvPr>
        </p:nvGraphicFramePr>
        <p:xfrm>
          <a:off x="452898" y="2679452"/>
          <a:ext cx="5404472" cy="2851150"/>
        </p:xfrm>
        <a:graphic>
          <a:graphicData uri="http://schemas.openxmlformats.org/drawingml/2006/table">
            <a:tbl>
              <a:tblPr firstRow="1" bandRow="1">
                <a:tableStyleId>{5C22544A-7EE6-4342-B048-85BDC9FD1C3A}</a:tableStyleId>
              </a:tblPr>
              <a:tblGrid>
                <a:gridCol w="4564582">
                  <a:extLst>
                    <a:ext uri="{9D8B030D-6E8A-4147-A177-3AD203B41FA5}">
                      <a16:colId xmlns:a16="http://schemas.microsoft.com/office/drawing/2014/main" val="3615528328"/>
                    </a:ext>
                  </a:extLst>
                </a:gridCol>
                <a:gridCol w="839890">
                  <a:extLst>
                    <a:ext uri="{9D8B030D-6E8A-4147-A177-3AD203B41FA5}">
                      <a16:colId xmlns:a16="http://schemas.microsoft.com/office/drawing/2014/main" val="252826278"/>
                    </a:ext>
                  </a:extLst>
                </a:gridCol>
              </a:tblGrid>
              <a:tr h="370840">
                <a:tc>
                  <a:txBody>
                    <a:bodyPr/>
                    <a:lstStyle/>
                    <a:p>
                      <a:r>
                        <a:rPr lang="en-GB" dirty="0"/>
                        <a:t>Sentence</a:t>
                      </a:r>
                    </a:p>
                  </a:txBody>
                  <a:tcPr/>
                </a:tc>
                <a:tc>
                  <a:txBody>
                    <a:bodyPr/>
                    <a:lstStyle/>
                    <a:p>
                      <a:r>
                        <a:rPr lang="en-GB" dirty="0"/>
                        <a:t>Label</a:t>
                      </a:r>
                    </a:p>
                  </a:txBody>
                  <a:tcPr/>
                </a:tc>
                <a:extLst>
                  <a:ext uri="{0D108BD9-81ED-4DB2-BD59-A6C34878D82A}">
                    <a16:rowId xmlns:a16="http://schemas.microsoft.com/office/drawing/2014/main" val="401554703"/>
                  </a:ext>
                </a:extLst>
              </a:tr>
              <a:tr h="370840">
                <a:tc>
                  <a:txBody>
                    <a:bodyPr/>
                    <a:lstStyle/>
                    <a:p>
                      <a:r>
                        <a:rPr lang="en-GB" dirty="0">
                          <a:effectLst/>
                          <a:latin typeface="Verdana" panose="020B0604030504040204" pitchFamily="34" charset="0"/>
                        </a:rPr>
                        <a:t>our priority this year is to commercialise the </a:t>
                      </a:r>
                      <a:r>
                        <a:rPr lang="en-GB" dirty="0" err="1">
                          <a:effectLst/>
                          <a:latin typeface="Verdana" panose="020B0604030504040204" pitchFamily="34" charset="0"/>
                        </a:rPr>
                        <a:t>onshare</a:t>
                      </a:r>
                      <a:r>
                        <a:rPr lang="en-GB" dirty="0">
                          <a:effectLst/>
                          <a:latin typeface="Verdana" panose="020B0604030504040204" pitchFamily="34" charset="0"/>
                        </a:rPr>
                        <a:t> product and to become cash positive.</a:t>
                      </a:r>
                    </a:p>
                  </a:txBody>
                  <a:tcPr marL="47625" marR="47625" marT="47625" marB="47625" anchor="ctr"/>
                </a:tc>
                <a:tc>
                  <a:txBody>
                    <a:bodyPr/>
                    <a:lstStyle/>
                    <a:p>
                      <a:r>
                        <a:rPr lang="en-GB" dirty="0">
                          <a:effectLst/>
                          <a:latin typeface="Verdana" panose="020B0604030504040204" pitchFamily="34" charset="0"/>
                        </a:rPr>
                        <a:t>1</a:t>
                      </a:r>
                    </a:p>
                  </a:txBody>
                  <a:tcPr marL="47625" marR="47625" marT="47625" marB="47625" anchor="ctr"/>
                </a:tc>
                <a:extLst>
                  <a:ext uri="{0D108BD9-81ED-4DB2-BD59-A6C34878D82A}">
                    <a16:rowId xmlns:a16="http://schemas.microsoft.com/office/drawing/2014/main" val="3176786169"/>
                  </a:ext>
                </a:extLst>
              </a:tr>
              <a:tr h="370840">
                <a:tc>
                  <a:txBody>
                    <a:bodyPr/>
                    <a:lstStyle/>
                    <a:p>
                      <a:r>
                        <a:rPr lang="en-GB" dirty="0">
                          <a:effectLst/>
                          <a:latin typeface="Verdana" panose="020B0604030504040204" pitchFamily="34" charset="0"/>
                        </a:rPr>
                        <a:t>our existing and other new products, and a much reduced cash burn rate, will assist us in that endeavour.</a:t>
                      </a:r>
                    </a:p>
                  </a:txBody>
                  <a:tcPr marL="47625" marR="47625" marT="47625" marB="47625" anchor="ctr"/>
                </a:tc>
                <a:tc>
                  <a:txBody>
                    <a:bodyPr/>
                    <a:lstStyle/>
                    <a:p>
                      <a:r>
                        <a:rPr lang="en-GB" dirty="0">
                          <a:effectLst/>
                          <a:latin typeface="Verdana" panose="020B0604030504040204" pitchFamily="34" charset="0"/>
                        </a:rPr>
                        <a:t>1</a:t>
                      </a:r>
                    </a:p>
                  </a:txBody>
                  <a:tcPr marL="47625" marR="47625" marT="47625" marB="47625" anchor="ctr"/>
                </a:tc>
                <a:extLst>
                  <a:ext uri="{0D108BD9-81ED-4DB2-BD59-A6C34878D82A}">
                    <a16:rowId xmlns:a16="http://schemas.microsoft.com/office/drawing/2014/main" val="1212175076"/>
                  </a:ext>
                </a:extLst>
              </a:tr>
              <a:tr h="0">
                <a:tc>
                  <a:txBody>
                    <a:bodyPr/>
                    <a:lstStyle/>
                    <a:p>
                      <a:r>
                        <a:rPr lang="en-GB" dirty="0">
                          <a:effectLst/>
                          <a:latin typeface="Verdana" panose="020B0604030504040204" pitchFamily="34" charset="0"/>
                        </a:rPr>
                        <a:t>jack </a:t>
                      </a:r>
                      <a:r>
                        <a:rPr lang="en-GB" dirty="0" err="1">
                          <a:effectLst/>
                          <a:latin typeface="Verdana" panose="020B0604030504040204" pitchFamily="34" charset="0"/>
                        </a:rPr>
                        <a:t>bekhor</a:t>
                      </a:r>
                      <a:r>
                        <a:rPr lang="en-GB" dirty="0">
                          <a:effectLst/>
                          <a:latin typeface="Verdana" panose="020B0604030504040204" pitchFamily="34" charset="0"/>
                        </a:rPr>
                        <a:t> </a:t>
                      </a:r>
                      <a:r>
                        <a:rPr lang="en-GB" dirty="0" err="1">
                          <a:effectLst/>
                          <a:latin typeface="Verdana" panose="020B0604030504040204" pitchFamily="34" charset="0"/>
                        </a:rPr>
                        <a:t>jamie</a:t>
                      </a:r>
                      <a:r>
                        <a:rPr lang="en-GB" dirty="0">
                          <a:effectLst/>
                          <a:latin typeface="Verdana" panose="020B0604030504040204" pitchFamily="34" charset="0"/>
                        </a:rPr>
                        <a:t> true joint chief executive officers 21 </a:t>
                      </a:r>
                      <a:r>
                        <a:rPr lang="en-GB" dirty="0" err="1">
                          <a:effectLst/>
                          <a:latin typeface="Verdana" panose="020B0604030504040204" pitchFamily="34" charset="0"/>
                        </a:rPr>
                        <a:t>june</a:t>
                      </a:r>
                      <a:r>
                        <a:rPr lang="en-GB" dirty="0">
                          <a:effectLst/>
                          <a:latin typeface="Verdana" panose="020B0604030504040204" pitchFamily="34" charset="0"/>
                        </a:rPr>
                        <a:t> 2007 09 …</a:t>
                      </a:r>
                    </a:p>
                  </a:txBody>
                  <a:tcPr marL="47625" marR="47625" marT="47625" marB="47625" anchor="ctr"/>
                </a:tc>
                <a:tc>
                  <a:txBody>
                    <a:bodyPr/>
                    <a:lstStyle/>
                    <a:p>
                      <a:r>
                        <a:rPr lang="en-GB" dirty="0">
                          <a:effectLst/>
                          <a:latin typeface="Verdana" panose="020B0604030504040204" pitchFamily="34" charset="0"/>
                        </a:rPr>
                        <a:t>0</a:t>
                      </a:r>
                    </a:p>
                  </a:txBody>
                  <a:tcPr marL="47625" marR="47625" marT="47625" marB="47625" anchor="ctr"/>
                </a:tc>
                <a:extLst>
                  <a:ext uri="{0D108BD9-81ED-4DB2-BD59-A6C34878D82A}">
                    <a16:rowId xmlns:a16="http://schemas.microsoft.com/office/drawing/2014/main" val="1104650391"/>
                  </a:ext>
                </a:extLst>
              </a:tr>
            </a:tbl>
          </a:graphicData>
        </a:graphic>
      </p:graphicFrame>
      <p:sp>
        <p:nvSpPr>
          <p:cNvPr id="10" name="TextBox 9">
            <a:extLst>
              <a:ext uri="{FF2B5EF4-FFF2-40B4-BE49-F238E27FC236}">
                <a16:creationId xmlns:a16="http://schemas.microsoft.com/office/drawing/2014/main" id="{C7FE57E6-A0C2-D38D-BB8A-8EA62A3148FB}"/>
              </a:ext>
            </a:extLst>
          </p:cNvPr>
          <p:cNvSpPr txBox="1"/>
          <p:nvPr/>
        </p:nvSpPr>
        <p:spPr>
          <a:xfrm>
            <a:off x="1922380" y="5576428"/>
            <a:ext cx="2882425" cy="338554"/>
          </a:xfrm>
          <a:prstGeom prst="rect">
            <a:avLst/>
          </a:prstGeom>
          <a:noFill/>
        </p:spPr>
        <p:txBody>
          <a:bodyPr wrap="square" rtlCol="0">
            <a:spAutoFit/>
          </a:bodyPr>
          <a:lstStyle/>
          <a:p>
            <a:r>
              <a:rPr lang="en-GB" sz="1600" i="1" dirty="0"/>
              <a:t>Extracted from FNS22 data</a:t>
            </a:r>
          </a:p>
        </p:txBody>
      </p:sp>
      <p:sp>
        <p:nvSpPr>
          <p:cNvPr id="12" name="TextBox 11">
            <a:extLst>
              <a:ext uri="{FF2B5EF4-FFF2-40B4-BE49-F238E27FC236}">
                <a16:creationId xmlns:a16="http://schemas.microsoft.com/office/drawing/2014/main" id="{E3B1FA1B-1A40-4302-6232-032BDFFA6CC7}"/>
              </a:ext>
            </a:extLst>
          </p:cNvPr>
          <p:cNvSpPr txBox="1"/>
          <p:nvPr/>
        </p:nvSpPr>
        <p:spPr>
          <a:xfrm>
            <a:off x="279439" y="6162183"/>
            <a:ext cx="11260250" cy="707886"/>
          </a:xfrm>
          <a:prstGeom prst="rect">
            <a:avLst/>
          </a:prstGeom>
          <a:noFill/>
        </p:spPr>
        <p:txBody>
          <a:bodyPr wrap="square" rtlCol="0">
            <a:spAutoFit/>
          </a:bodyPr>
          <a:lstStyle/>
          <a:p>
            <a:pPr marL="342900" indent="-342900">
              <a:buFont typeface="+mj-lt"/>
              <a:buAutoNum type="arabicPeriod"/>
            </a:pPr>
            <a:r>
              <a:rPr lang="en-GB" sz="1000" i="1" dirty="0"/>
              <a:t>Vu Cong </a:t>
            </a:r>
            <a:r>
              <a:rPr lang="en-GB" sz="1000" i="1" dirty="0" err="1"/>
              <a:t>Duy</a:t>
            </a:r>
            <a:r>
              <a:rPr lang="en-GB" sz="1000" i="1" dirty="0"/>
              <a:t> Hoang, Philipp Koehn, </a:t>
            </a:r>
            <a:r>
              <a:rPr lang="en-GB" sz="1000" i="1" dirty="0" err="1"/>
              <a:t>Gholamreza</a:t>
            </a:r>
            <a:r>
              <a:rPr lang="en-GB" sz="1000" i="1" dirty="0"/>
              <a:t> </a:t>
            </a:r>
            <a:r>
              <a:rPr lang="en-GB" sz="1000" i="1" dirty="0" err="1"/>
              <a:t>Haffari</a:t>
            </a:r>
            <a:r>
              <a:rPr lang="en-GB" sz="1000" i="1" dirty="0"/>
              <a:t>, and Trevor Cohn. </a:t>
            </a:r>
            <a:r>
              <a:rPr lang="en-GB" sz="1000" i="1" dirty="0" err="1"/>
              <a:t>Itera</a:t>
            </a:r>
            <a:r>
              <a:rPr lang="en-GB" sz="1000" i="1" dirty="0"/>
              <a:t>- </a:t>
            </a:r>
            <a:r>
              <a:rPr lang="en-GB" sz="1000" i="1" dirty="0" err="1"/>
              <a:t>tive</a:t>
            </a:r>
            <a:r>
              <a:rPr lang="en-GB" sz="1000" i="1" dirty="0"/>
              <a:t> back-translation for neural machine translation. In Proceedings of the 2nd Work- shop on Neural Machine Translation and Generation, pages 18–24, Melbourne, Australia, July 2018. Association for Computational Linguistics.</a:t>
            </a:r>
          </a:p>
          <a:p>
            <a:pPr marL="342900" indent="-342900">
              <a:buFont typeface="+mj-lt"/>
              <a:buAutoNum type="arabicPeriod"/>
            </a:pPr>
            <a:r>
              <a:rPr lang="en-GB" sz="1000" i="1" dirty="0"/>
              <a:t>Marcin </a:t>
            </a:r>
            <a:r>
              <a:rPr lang="en-GB" sz="1000" i="1" dirty="0" err="1"/>
              <a:t>Junczys-Dowmunt</a:t>
            </a:r>
            <a:r>
              <a:rPr lang="en-GB" sz="1000" i="1" dirty="0"/>
              <a:t>, Roman </a:t>
            </a:r>
            <a:r>
              <a:rPr lang="en-GB" sz="1000" i="1" dirty="0" err="1"/>
              <a:t>Grundkiewicz</a:t>
            </a:r>
            <a:r>
              <a:rPr lang="en-GB" sz="1000" i="1" dirty="0"/>
              <a:t>, Tomasz </a:t>
            </a:r>
            <a:r>
              <a:rPr lang="en-GB" sz="1000" i="1" dirty="0" err="1"/>
              <a:t>Dwojak</a:t>
            </a:r>
            <a:r>
              <a:rPr lang="en-GB" sz="1000" i="1" dirty="0"/>
              <a:t>, </a:t>
            </a:r>
            <a:r>
              <a:rPr lang="en-GB" sz="1000" i="1" dirty="0" err="1"/>
              <a:t>Hieu</a:t>
            </a:r>
            <a:r>
              <a:rPr lang="en-GB" sz="1000" i="1" dirty="0"/>
              <a:t> Hoang, Kenneth </a:t>
            </a:r>
            <a:r>
              <a:rPr lang="en-GB" sz="1000" i="1" dirty="0" err="1"/>
              <a:t>Heafield</a:t>
            </a:r>
            <a:r>
              <a:rPr lang="en-GB" sz="1000" i="1" dirty="0"/>
              <a:t>, Tom </a:t>
            </a:r>
            <a:r>
              <a:rPr lang="en-GB" sz="1000" i="1" dirty="0" err="1"/>
              <a:t>Neckermann</a:t>
            </a:r>
            <a:r>
              <a:rPr lang="en-GB" sz="1000" i="1" dirty="0"/>
              <a:t>, Frank </a:t>
            </a:r>
            <a:r>
              <a:rPr lang="en-GB" sz="1000" i="1" dirty="0" err="1"/>
              <a:t>Seide</a:t>
            </a:r>
            <a:r>
              <a:rPr lang="en-GB" sz="1000" i="1" dirty="0"/>
              <a:t>, Ulrich </a:t>
            </a:r>
            <a:r>
              <a:rPr lang="en-GB" sz="1000" i="1" dirty="0" err="1"/>
              <a:t>Germann</a:t>
            </a:r>
            <a:r>
              <a:rPr lang="en-GB" sz="1000" i="1" dirty="0"/>
              <a:t>, </a:t>
            </a:r>
            <a:r>
              <a:rPr lang="en-GB" sz="1000" i="1" dirty="0" err="1"/>
              <a:t>Alham</a:t>
            </a:r>
            <a:r>
              <a:rPr lang="en-GB" sz="1000" i="1" dirty="0"/>
              <a:t> </a:t>
            </a:r>
            <a:r>
              <a:rPr lang="en-GB" sz="1000" i="1" dirty="0" err="1"/>
              <a:t>Fikri</a:t>
            </a:r>
            <a:r>
              <a:rPr lang="en-GB" sz="1000" i="1" dirty="0"/>
              <a:t> Aji, Nikolay </a:t>
            </a:r>
            <a:r>
              <a:rPr lang="en-GB" sz="1000" i="1" dirty="0" err="1"/>
              <a:t>Bogoychev</a:t>
            </a:r>
            <a:r>
              <a:rPr lang="en-GB" sz="1000" i="1" dirty="0"/>
              <a:t>, Andre ́ F. T. Martins, and Alexandra Birch. Marian: Fast neural machine translation in </a:t>
            </a:r>
            <a:r>
              <a:rPr lang="en-GB" sz="1000" i="1" dirty="0" err="1"/>
              <a:t>c++</a:t>
            </a:r>
            <a:r>
              <a:rPr lang="en-GB" sz="1000" i="1" dirty="0"/>
              <a:t>, 2018.</a:t>
            </a:r>
          </a:p>
        </p:txBody>
      </p:sp>
    </p:spTree>
    <p:extLst>
      <p:ext uri="{BB962C8B-B14F-4D97-AF65-F5344CB8AC3E}">
        <p14:creationId xmlns:p14="http://schemas.microsoft.com/office/powerpoint/2010/main" val="17196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378DB9-11AE-E081-1A55-CF71C9565B81}"/>
              </a:ext>
            </a:extLst>
          </p:cNvPr>
          <p:cNvSpPr>
            <a:spLocks noGrp="1"/>
          </p:cNvSpPr>
          <p:nvPr>
            <p:ph type="title"/>
          </p:nvPr>
        </p:nvSpPr>
        <p:spPr>
          <a:xfrm>
            <a:off x="604252" y="177482"/>
            <a:ext cx="4679614" cy="1269713"/>
          </a:xfrm>
        </p:spPr>
        <p:txBody>
          <a:bodyPr>
            <a:normAutofit/>
          </a:bodyPr>
          <a:lstStyle/>
          <a:p>
            <a:r>
              <a:rPr lang="en-GB" dirty="0">
                <a:solidFill>
                  <a:schemeClr val="tx1"/>
                </a:solidFill>
              </a:rPr>
              <a:t>Financial RNN (FinRNN)</a:t>
            </a:r>
          </a:p>
        </p:txBody>
      </p:sp>
      <p:sp>
        <p:nvSpPr>
          <p:cNvPr id="28" name="Rectangle 2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4AA75EA-3722-D7C2-06EE-F0E0D5A6D020}"/>
              </a:ext>
            </a:extLst>
          </p:cNvPr>
          <p:cNvSpPr>
            <a:spLocks noGrp="1"/>
          </p:cNvSpPr>
          <p:nvPr>
            <p:ph type="sldNum" sz="quarter" idx="12"/>
          </p:nvPr>
        </p:nvSpPr>
        <p:spPr>
          <a:xfrm>
            <a:off x="10558300" y="5956137"/>
            <a:ext cx="1052508"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57F1E4F-1CFF-5643-939E-217C01CDF565}" type="slidenum">
              <a:rPr kumimoji="0" lang="en-US"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13</a:t>
            </a:fld>
            <a:endParaRPr kumimoji="0" lang="en-US"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pic>
        <p:nvPicPr>
          <p:cNvPr id="3" name="Content Placeholder 9">
            <a:extLst>
              <a:ext uri="{FF2B5EF4-FFF2-40B4-BE49-F238E27FC236}">
                <a16:creationId xmlns:a16="http://schemas.microsoft.com/office/drawing/2014/main" id="{3A3F4332-A590-7B99-8D73-5EB60F06D59A}"/>
              </a:ext>
            </a:extLst>
          </p:cNvPr>
          <p:cNvPicPr>
            <a:picLocks noChangeAspect="1"/>
          </p:cNvPicPr>
          <p:nvPr/>
        </p:nvPicPr>
        <p:blipFill>
          <a:blip r:embed="rId2"/>
          <a:stretch>
            <a:fillRect/>
          </a:stretch>
        </p:blipFill>
        <p:spPr>
          <a:xfrm>
            <a:off x="7997005" y="158014"/>
            <a:ext cx="3383220" cy="6574938"/>
          </a:xfrm>
          <a:prstGeom prst="rect">
            <a:avLst/>
          </a:prstGeom>
        </p:spPr>
      </p:pic>
      <p:sp>
        <p:nvSpPr>
          <p:cNvPr id="7" name="Content Placeholder 7">
            <a:extLst>
              <a:ext uri="{FF2B5EF4-FFF2-40B4-BE49-F238E27FC236}">
                <a16:creationId xmlns:a16="http://schemas.microsoft.com/office/drawing/2014/main" id="{F80CDC23-C027-108A-DAA2-1812FFBB36C3}"/>
              </a:ext>
            </a:extLst>
          </p:cNvPr>
          <p:cNvSpPr txBox="1">
            <a:spLocks/>
          </p:cNvSpPr>
          <p:nvPr/>
        </p:nvSpPr>
        <p:spPr>
          <a:xfrm>
            <a:off x="488623" y="1447195"/>
            <a:ext cx="7019758" cy="386775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800" b="1" dirty="0"/>
              <a:t>Financial </a:t>
            </a:r>
            <a:r>
              <a:rPr lang="en-GB" sz="2800" b="1" i="1" dirty="0" err="1"/>
              <a:t>FastText</a:t>
            </a:r>
            <a:r>
              <a:rPr lang="en-GB" sz="2800" b="1" i="1" dirty="0"/>
              <a:t> </a:t>
            </a:r>
            <a:r>
              <a:rPr lang="en-GB" sz="2800" b="1" dirty="0"/>
              <a:t>Word Embeddings</a:t>
            </a:r>
            <a:r>
              <a:rPr lang="en-GB" sz="2800" b="1" baseline="30000" dirty="0"/>
              <a:t>1</a:t>
            </a:r>
            <a:r>
              <a:rPr lang="en-GB" sz="2800" b="1" dirty="0"/>
              <a:t> </a:t>
            </a:r>
            <a:r>
              <a:rPr lang="en-GB" sz="2800" dirty="0"/>
              <a:t> </a:t>
            </a:r>
            <a:r>
              <a:rPr lang="en-GB" sz="2400" dirty="0"/>
              <a:t>(i.e., deal with noisy text and OOV words)</a:t>
            </a:r>
          </a:p>
          <a:p>
            <a:r>
              <a:rPr lang="en-GB" sz="2800" b="1" dirty="0"/>
              <a:t>Bidirectional Recurrent Layers</a:t>
            </a:r>
            <a:r>
              <a:rPr lang="en-GB" sz="2800" b="1" baseline="30000" dirty="0"/>
              <a:t>2</a:t>
            </a:r>
            <a:r>
              <a:rPr lang="en-GB" sz="2800" b="1" dirty="0"/>
              <a:t> </a:t>
            </a:r>
            <a:br>
              <a:rPr lang="en-GB" sz="2800" b="1" dirty="0"/>
            </a:br>
            <a:r>
              <a:rPr lang="en-GB" sz="2400" dirty="0"/>
              <a:t>(i.e., capture left-to-right and right-to-left context)</a:t>
            </a:r>
            <a:endParaRPr lang="en-GB" sz="2800" b="1" dirty="0"/>
          </a:p>
          <a:p>
            <a:r>
              <a:rPr lang="en-GB" sz="2800" b="1" dirty="0"/>
              <a:t>Scaled Dot-Product Attention</a:t>
            </a:r>
            <a:r>
              <a:rPr lang="en-GB" sz="2800" b="1" baseline="30000" dirty="0"/>
              <a:t>3</a:t>
            </a:r>
            <a:r>
              <a:rPr lang="en-GB" sz="2800" b="1" dirty="0"/>
              <a:t> </a:t>
            </a:r>
            <a:br>
              <a:rPr lang="en-GB" sz="2800" b="1" dirty="0"/>
            </a:br>
            <a:r>
              <a:rPr lang="en-GB" sz="2400" dirty="0"/>
              <a:t>(i.e., focus the most relevant words in the context)</a:t>
            </a:r>
            <a:endParaRPr lang="en-GB" sz="2800" dirty="0"/>
          </a:p>
        </p:txBody>
      </p:sp>
      <p:sp>
        <p:nvSpPr>
          <p:cNvPr id="8" name="TextBox 7">
            <a:extLst>
              <a:ext uri="{FF2B5EF4-FFF2-40B4-BE49-F238E27FC236}">
                <a16:creationId xmlns:a16="http://schemas.microsoft.com/office/drawing/2014/main" id="{DA9C8F57-55BF-1469-3C46-1AC6A3494505}"/>
              </a:ext>
            </a:extLst>
          </p:cNvPr>
          <p:cNvSpPr txBox="1"/>
          <p:nvPr/>
        </p:nvSpPr>
        <p:spPr>
          <a:xfrm>
            <a:off x="141190" y="5702555"/>
            <a:ext cx="7997006" cy="1169551"/>
          </a:xfrm>
          <a:prstGeom prst="rect">
            <a:avLst/>
          </a:prstGeom>
          <a:noFill/>
        </p:spPr>
        <p:txBody>
          <a:bodyPr wrap="square" rtlCol="0">
            <a:spAutoFit/>
          </a:bodyPr>
          <a:lstStyle/>
          <a:p>
            <a:pPr marL="342900" indent="-342900">
              <a:buFont typeface="+mj-lt"/>
              <a:buAutoNum type="arabicPeriod"/>
            </a:pPr>
            <a:r>
              <a:rPr lang="en-GB" sz="1000" i="1" dirty="0"/>
              <a:t>Rahimikia, Eghbal and </a:t>
            </a:r>
            <a:r>
              <a:rPr lang="en-GB" sz="1000" i="1" dirty="0" err="1"/>
              <a:t>Zohren</a:t>
            </a:r>
            <a:r>
              <a:rPr lang="en-GB" sz="1000" i="1" dirty="0"/>
              <a:t>, Stefan and Poon, Ser-Huang, Realised Volatility Forecasting: Machine Learning via Financial Word Embedding (July 28, 2021). Available at SSRN 3895272</a:t>
            </a:r>
          </a:p>
          <a:p>
            <a:pPr marL="342900" indent="-342900">
              <a:buFont typeface="+mj-lt"/>
              <a:buAutoNum type="arabicPeriod"/>
            </a:pPr>
            <a:r>
              <a:rPr lang="en-GB" sz="1000" i="1" dirty="0"/>
              <a:t>M. Schuster and K. K. </a:t>
            </a:r>
            <a:r>
              <a:rPr lang="en-GB" sz="1000" i="1" dirty="0" err="1"/>
              <a:t>Paliwal</a:t>
            </a:r>
            <a:r>
              <a:rPr lang="en-GB" sz="1000" i="1" dirty="0"/>
              <a:t>, "Bidirectional recurrent neural networks," in IEEE Transactions on Signal Processing, vol. 45, no. 11, pp. 2673-2681, Nov. 1997, </a:t>
            </a:r>
            <a:r>
              <a:rPr lang="en-GB" sz="1000" i="1" dirty="0" err="1"/>
              <a:t>doi</a:t>
            </a:r>
            <a:r>
              <a:rPr lang="en-GB" sz="1000" i="1" dirty="0"/>
              <a:t>: 10.1109/78.650093.</a:t>
            </a:r>
          </a:p>
          <a:p>
            <a:pPr marL="342900" indent="-342900">
              <a:buFont typeface="+mj-lt"/>
              <a:buAutoNum type="arabicPeriod"/>
            </a:pPr>
            <a:r>
              <a:rPr lang="en-GB" sz="1000" i="1" dirty="0"/>
              <a:t>Ashish Vaswani, Noam </a:t>
            </a:r>
            <a:r>
              <a:rPr lang="en-GB" sz="1000" i="1" dirty="0" err="1"/>
              <a:t>Shazeer</a:t>
            </a:r>
            <a:r>
              <a:rPr lang="en-GB" sz="1000" i="1" dirty="0"/>
              <a:t>, Niki Parmar, Jakob </a:t>
            </a:r>
            <a:r>
              <a:rPr lang="en-GB" sz="1000" i="1" dirty="0" err="1"/>
              <a:t>Uszkoreit</a:t>
            </a:r>
            <a:r>
              <a:rPr lang="en-GB" sz="1000" i="1" dirty="0"/>
              <a:t>, </a:t>
            </a:r>
            <a:r>
              <a:rPr lang="en-GB" sz="1000" i="1" dirty="0" err="1"/>
              <a:t>Llion</a:t>
            </a:r>
            <a:r>
              <a:rPr lang="en-GB" sz="1000" i="1" dirty="0"/>
              <a:t> Jones, Aidan N. Gomez, </a:t>
            </a:r>
            <a:r>
              <a:rPr lang="en-GB" sz="1000" i="1" dirty="0" err="1"/>
              <a:t>Łukasz</a:t>
            </a:r>
            <a:r>
              <a:rPr lang="en-GB" sz="1000" i="1" dirty="0"/>
              <a:t> Kaiser, and </a:t>
            </a:r>
            <a:r>
              <a:rPr lang="en-GB" sz="1000" i="1" dirty="0" err="1"/>
              <a:t>Illia</a:t>
            </a:r>
            <a:r>
              <a:rPr lang="en-GB" sz="1000" i="1" dirty="0"/>
              <a:t> </a:t>
            </a:r>
            <a:r>
              <a:rPr lang="en-GB" sz="1000" i="1" dirty="0" err="1"/>
              <a:t>Polosukhin</a:t>
            </a:r>
            <a:r>
              <a:rPr lang="en-GB" sz="1000" i="1" dirty="0"/>
              <a:t>. 2017. Attention is all you need. In Proceedings of the 31st International Conference on Neural Information Processing Systems (NIPS'17). Curran Associates Inc., Red Hook, NY, USA, 6000–6010..</a:t>
            </a:r>
          </a:p>
        </p:txBody>
      </p:sp>
    </p:spTree>
    <p:extLst>
      <p:ext uri="{BB962C8B-B14F-4D97-AF65-F5344CB8AC3E}">
        <p14:creationId xmlns:p14="http://schemas.microsoft.com/office/powerpoint/2010/main" val="105243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D313-4A11-B35C-D6D2-27D9437A05E9}"/>
              </a:ext>
            </a:extLst>
          </p:cNvPr>
          <p:cNvSpPr>
            <a:spLocks noGrp="1"/>
          </p:cNvSpPr>
          <p:nvPr>
            <p:ph type="title"/>
          </p:nvPr>
        </p:nvSpPr>
        <p:spPr/>
        <p:txBody>
          <a:bodyPr/>
          <a:lstStyle/>
          <a:p>
            <a:r>
              <a:rPr lang="en-GB" dirty="0"/>
              <a:t>Financial BERT (FinBERT)</a:t>
            </a:r>
          </a:p>
        </p:txBody>
      </p:sp>
      <p:sp>
        <p:nvSpPr>
          <p:cNvPr id="7" name="Slide Number Placeholder 6">
            <a:extLst>
              <a:ext uri="{FF2B5EF4-FFF2-40B4-BE49-F238E27FC236}">
                <a16:creationId xmlns:a16="http://schemas.microsoft.com/office/drawing/2014/main" id="{3473B1A0-28D8-B75E-7810-0376C45A4278}"/>
              </a:ext>
            </a:extLst>
          </p:cNvPr>
          <p:cNvSpPr>
            <a:spLocks noGrp="1"/>
          </p:cNvSpPr>
          <p:nvPr>
            <p:ph type="sldNum" sz="quarter" idx="12"/>
          </p:nvPr>
        </p:nvSpPr>
        <p:spPr>
          <a:xfrm>
            <a:off x="11362499" y="6390225"/>
            <a:ext cx="496619" cy="365125"/>
          </a:xfrm>
        </p:spPr>
        <p:txBody>
          <a:bodyPr/>
          <a:lstStyle/>
          <a:p>
            <a:fld id="{D57F1E4F-1CFF-5643-939E-217C01CDF565}" type="slidenum">
              <a:rPr lang="en-US" smtClean="0"/>
              <a:pPr/>
              <a:t>14</a:t>
            </a:fld>
            <a:endParaRPr lang="en-US" dirty="0"/>
          </a:p>
        </p:txBody>
      </p:sp>
      <p:pic>
        <p:nvPicPr>
          <p:cNvPr id="10" name="Content Placeholder 8">
            <a:extLst>
              <a:ext uri="{FF2B5EF4-FFF2-40B4-BE49-F238E27FC236}">
                <a16:creationId xmlns:a16="http://schemas.microsoft.com/office/drawing/2014/main" id="{D50B88CF-CCEA-9EEB-C54E-FD14F6D53C54}"/>
              </a:ext>
            </a:extLst>
          </p:cNvPr>
          <p:cNvPicPr>
            <a:picLocks noGrp="1" noChangeAspect="1"/>
          </p:cNvPicPr>
          <p:nvPr>
            <p:ph sz="quarter" idx="4"/>
          </p:nvPr>
        </p:nvPicPr>
        <p:blipFill>
          <a:blip r:embed="rId2"/>
          <a:stretch>
            <a:fillRect/>
          </a:stretch>
        </p:blipFill>
        <p:spPr>
          <a:xfrm>
            <a:off x="6019986" y="1950720"/>
            <a:ext cx="5642845" cy="4511258"/>
          </a:xfrm>
        </p:spPr>
      </p:pic>
      <p:sp>
        <p:nvSpPr>
          <p:cNvPr id="3" name="Content Placeholder 7">
            <a:extLst>
              <a:ext uri="{FF2B5EF4-FFF2-40B4-BE49-F238E27FC236}">
                <a16:creationId xmlns:a16="http://schemas.microsoft.com/office/drawing/2014/main" id="{27FBFC6E-5297-B514-8DCD-94CD74C1EBD0}"/>
              </a:ext>
            </a:extLst>
          </p:cNvPr>
          <p:cNvSpPr txBox="1">
            <a:spLocks/>
          </p:cNvSpPr>
          <p:nvPr/>
        </p:nvSpPr>
        <p:spPr>
          <a:xfrm>
            <a:off x="402078" y="1869441"/>
            <a:ext cx="5693922" cy="3870960"/>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800" b="1" dirty="0"/>
              <a:t>Multi-head Self-Attention</a:t>
            </a:r>
            <a:r>
              <a:rPr lang="en-GB" sz="2800" b="1" baseline="30000" dirty="0"/>
              <a:t>1</a:t>
            </a:r>
            <a:br>
              <a:rPr lang="en-GB" sz="2800" b="1" baseline="30000" dirty="0"/>
            </a:br>
            <a:r>
              <a:rPr lang="en-GB" sz="2400" dirty="0"/>
              <a:t>(i.e., contextual awareness with various aspects of relationships between words)</a:t>
            </a:r>
            <a:endParaRPr lang="en-GB" sz="2800" b="1" dirty="0"/>
          </a:p>
          <a:p>
            <a:r>
              <a:rPr lang="en-GB" sz="2800" b="1" dirty="0"/>
              <a:t>Sentence Embeddings</a:t>
            </a:r>
            <a:r>
              <a:rPr lang="en-GB" sz="2800" b="1" baseline="30000" dirty="0"/>
              <a:t>1</a:t>
            </a:r>
            <a:br>
              <a:rPr lang="en-GB" sz="2800" b="1" baseline="30000" dirty="0"/>
            </a:br>
            <a:r>
              <a:rPr lang="en-GB" sz="2400" dirty="0"/>
              <a:t>(</a:t>
            </a:r>
            <a:r>
              <a:rPr lang="en-GB" sz="2400" i="1" dirty="0"/>
              <a:t>[CLS]-token </a:t>
            </a:r>
            <a:r>
              <a:rPr lang="en-GB" sz="2400" dirty="0"/>
              <a:t>summarises sentence-level representations)</a:t>
            </a:r>
            <a:endParaRPr lang="en-GB" sz="2800" b="1" dirty="0"/>
          </a:p>
          <a:p>
            <a:r>
              <a:rPr lang="en-GB" sz="2800" b="1" dirty="0"/>
              <a:t>Domain-specific</a:t>
            </a:r>
            <a:r>
              <a:rPr lang="en-GB" sz="2800" b="1" baseline="30000" dirty="0"/>
              <a:t>2</a:t>
            </a:r>
            <a:br>
              <a:rPr lang="en-GB" sz="2800" b="1" dirty="0"/>
            </a:br>
            <a:r>
              <a:rPr lang="en-GB" sz="2400" dirty="0"/>
              <a:t>(BERT-base pre-trained on </a:t>
            </a:r>
            <a:r>
              <a:rPr lang="en-GB" sz="2400" i="1" dirty="0"/>
              <a:t>4.9B</a:t>
            </a:r>
            <a:r>
              <a:rPr lang="en-GB" sz="2400" dirty="0"/>
              <a:t> tokens from financial corpora)</a:t>
            </a:r>
          </a:p>
        </p:txBody>
      </p:sp>
      <p:sp>
        <p:nvSpPr>
          <p:cNvPr id="5" name="TextBox 4">
            <a:extLst>
              <a:ext uri="{FF2B5EF4-FFF2-40B4-BE49-F238E27FC236}">
                <a16:creationId xmlns:a16="http://schemas.microsoft.com/office/drawing/2014/main" id="{6A5BDFD6-5875-CBF3-8D30-A958A64D6684}"/>
              </a:ext>
            </a:extLst>
          </p:cNvPr>
          <p:cNvSpPr txBox="1"/>
          <p:nvPr/>
        </p:nvSpPr>
        <p:spPr>
          <a:xfrm>
            <a:off x="36364" y="5840898"/>
            <a:ext cx="5927556" cy="1169551"/>
          </a:xfrm>
          <a:prstGeom prst="rect">
            <a:avLst/>
          </a:prstGeom>
          <a:noFill/>
        </p:spPr>
        <p:txBody>
          <a:bodyPr wrap="square" rtlCol="0">
            <a:spAutoFit/>
          </a:bodyPr>
          <a:lstStyle/>
          <a:p>
            <a:pPr marL="342900" indent="-342900">
              <a:buFont typeface="+mj-lt"/>
              <a:buAutoNum type="arabicPeriod"/>
            </a:pPr>
            <a:r>
              <a:rPr lang="en-GB" sz="1000" i="1" dirty="0"/>
              <a:t>Jacob Devlin, Ming-Wei Chang, Kenton Lee, and Kristina Toutanova. 2019. BERT: Pre-training of Deep Bidirectional Transformers for Language Understanding. In Proceedings of the 2019 Conference of the North American Chapter of the Association for Computational Linguistics: Human Language Technologies, Volume 1 (Long and Short Papers), pages 4171–4186, Minneapolis, Minnesota. Association for Computational Linguistics.</a:t>
            </a:r>
          </a:p>
          <a:p>
            <a:pPr marL="342900" indent="-342900">
              <a:buFont typeface="+mj-lt"/>
              <a:buAutoNum type="arabicPeriod"/>
            </a:pPr>
            <a:r>
              <a:rPr lang="en-GB" sz="1000" i="1" dirty="0"/>
              <a:t>Yi Yang, Mark Christopher </a:t>
            </a:r>
            <a:r>
              <a:rPr lang="en-GB" sz="1000" i="1" dirty="0" err="1"/>
              <a:t>Siy</a:t>
            </a:r>
            <a:r>
              <a:rPr lang="en-GB" sz="1000" i="1" dirty="0"/>
              <a:t> UY, and Allen Huang. </a:t>
            </a:r>
            <a:r>
              <a:rPr lang="en-GB" sz="1000" i="1" dirty="0" err="1"/>
              <a:t>Finbert</a:t>
            </a:r>
            <a:r>
              <a:rPr lang="en-GB" sz="1000" i="1" dirty="0"/>
              <a:t>: A pretrained </a:t>
            </a:r>
            <a:r>
              <a:rPr lang="en-GB" sz="1000" i="1" dirty="0" err="1"/>
              <a:t>lan</a:t>
            </a:r>
            <a:r>
              <a:rPr lang="en-GB" sz="1000" i="1" dirty="0"/>
              <a:t>- </a:t>
            </a:r>
            <a:r>
              <a:rPr lang="en-GB" sz="1000" i="1" dirty="0" err="1"/>
              <a:t>guage</a:t>
            </a:r>
            <a:r>
              <a:rPr lang="en-GB" sz="1000" i="1" dirty="0"/>
              <a:t> model for financial communications, 2020</a:t>
            </a:r>
          </a:p>
          <a:p>
            <a:pPr marL="342900" indent="-342900">
              <a:buFont typeface="+mj-lt"/>
              <a:buAutoNum type="arabicPeriod"/>
            </a:pPr>
            <a:endParaRPr lang="en-GB" sz="1000" i="1" dirty="0"/>
          </a:p>
        </p:txBody>
      </p:sp>
    </p:spTree>
    <p:extLst>
      <p:ext uri="{BB962C8B-B14F-4D97-AF65-F5344CB8AC3E}">
        <p14:creationId xmlns:p14="http://schemas.microsoft.com/office/powerpoint/2010/main" val="350805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18E2701-CB75-68AE-97E2-5A977A35DA8C}"/>
              </a:ext>
            </a:extLst>
          </p:cNvPr>
          <p:cNvSpPr>
            <a:spLocks noGrp="1"/>
          </p:cNvSpPr>
          <p:nvPr>
            <p:ph type="title"/>
          </p:nvPr>
        </p:nvSpPr>
        <p:spPr>
          <a:xfrm>
            <a:off x="638620" y="671675"/>
            <a:ext cx="2854654" cy="1269713"/>
          </a:xfrm>
        </p:spPr>
        <p:txBody>
          <a:bodyPr vert="horz" lIns="91440" tIns="45720" rIns="91440" bIns="45720" rtlCol="0" anchor="b">
            <a:normAutofit/>
          </a:bodyPr>
          <a:lstStyle/>
          <a:p>
            <a:r>
              <a:rPr lang="en-US" dirty="0">
                <a:solidFill>
                  <a:schemeClr val="tx2"/>
                </a:solidFill>
              </a:rPr>
              <a:t>Summary Generation</a:t>
            </a:r>
          </a:p>
        </p:txBody>
      </p:sp>
      <p:sp>
        <p:nvSpPr>
          <p:cNvPr id="31" name="Rectangle 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7">
            <a:extLst>
              <a:ext uri="{FF2B5EF4-FFF2-40B4-BE49-F238E27FC236}">
                <a16:creationId xmlns:a16="http://schemas.microsoft.com/office/drawing/2014/main" id="{CB3A531F-8AA6-492D-EAC6-1C6B864B69A1}"/>
              </a:ext>
            </a:extLst>
          </p:cNvPr>
          <p:cNvSpPr txBox="1">
            <a:spLocks/>
          </p:cNvSpPr>
          <p:nvPr/>
        </p:nvSpPr>
        <p:spPr>
          <a:xfrm>
            <a:off x="243840" y="2340864"/>
            <a:ext cx="4826000" cy="248431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400" b="1" dirty="0"/>
              <a:t>1 summary ≤</a:t>
            </a:r>
            <a:r>
              <a:rPr lang="en-GB" sz="2400" dirty="0"/>
              <a:t> </a:t>
            </a:r>
            <a:r>
              <a:rPr lang="en-GB" sz="2400" b="1" dirty="0"/>
              <a:t>1,000 words</a:t>
            </a:r>
            <a:br>
              <a:rPr lang="en-US" sz="2400" b="1" baseline="30000" dirty="0"/>
            </a:br>
            <a:r>
              <a:rPr lang="en-US" sz="2400" dirty="0"/>
              <a:t>(part of </a:t>
            </a:r>
            <a:r>
              <a:rPr lang="en-GB" sz="2400" dirty="0"/>
              <a:t>FNS Task regulations</a:t>
            </a:r>
            <a:r>
              <a:rPr lang="en-US" sz="2400" dirty="0"/>
              <a:t>)</a:t>
            </a:r>
            <a:endParaRPr lang="en-US" sz="2400" b="1" dirty="0"/>
          </a:p>
          <a:p>
            <a:r>
              <a:rPr lang="en-US" sz="2400" b="1" dirty="0"/>
              <a:t>Top-K Sentences</a:t>
            </a:r>
            <a:br>
              <a:rPr lang="en-US" sz="2400" b="1" dirty="0"/>
            </a:br>
            <a:r>
              <a:rPr lang="en-US" sz="2400" dirty="0"/>
              <a:t>(</a:t>
            </a:r>
            <a:r>
              <a:rPr lang="en-GB" sz="2400" dirty="0"/>
              <a:t>highest probability sentences in their natural order, fitting in the word limit</a:t>
            </a:r>
            <a:r>
              <a:rPr lang="en-US" sz="2400" dirty="0"/>
              <a:t>)</a:t>
            </a:r>
            <a:endParaRPr lang="en-US" sz="2400" b="1" dirty="0"/>
          </a:p>
        </p:txBody>
      </p:sp>
      <p:pic>
        <p:nvPicPr>
          <p:cNvPr id="20" name="Content Placeholder 19">
            <a:extLst>
              <a:ext uri="{FF2B5EF4-FFF2-40B4-BE49-F238E27FC236}">
                <a16:creationId xmlns:a16="http://schemas.microsoft.com/office/drawing/2014/main" id="{3215D3A7-6285-894C-4453-3B5A61890720}"/>
              </a:ext>
            </a:extLst>
          </p:cNvPr>
          <p:cNvPicPr>
            <a:picLocks noGrp="1" noChangeAspect="1"/>
          </p:cNvPicPr>
          <p:nvPr>
            <p:ph idx="1"/>
          </p:nvPr>
        </p:nvPicPr>
        <p:blipFill>
          <a:blip r:embed="rId2"/>
          <a:stretch>
            <a:fillRect/>
          </a:stretch>
        </p:blipFill>
        <p:spPr>
          <a:xfrm>
            <a:off x="5223256" y="846702"/>
            <a:ext cx="6735272" cy="4984101"/>
          </a:xfrm>
          <a:prstGeom prst="rect">
            <a:avLst/>
          </a:prstGeom>
        </p:spPr>
      </p:pic>
      <p:sp>
        <p:nvSpPr>
          <p:cNvPr id="4" name="Slide Number Placeholder 3">
            <a:extLst>
              <a:ext uri="{FF2B5EF4-FFF2-40B4-BE49-F238E27FC236}">
                <a16:creationId xmlns:a16="http://schemas.microsoft.com/office/drawing/2014/main" id="{B2F140E5-946B-7CC4-2991-18E1675D56B0}"/>
              </a:ext>
            </a:extLst>
          </p:cNvPr>
          <p:cNvSpPr>
            <a:spLocks noGrp="1"/>
          </p:cNvSpPr>
          <p:nvPr>
            <p:ph type="sldNum" sz="quarter" idx="12"/>
          </p:nvPr>
        </p:nvSpPr>
        <p:spPr>
          <a:xfrm>
            <a:off x="10558300" y="5956137"/>
            <a:ext cx="1052508"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15</a:t>
            </a:fld>
            <a:endParaRPr lang="en-US"/>
          </a:p>
        </p:txBody>
      </p:sp>
    </p:spTree>
    <p:extLst>
      <p:ext uri="{BB962C8B-B14F-4D97-AF65-F5344CB8AC3E}">
        <p14:creationId xmlns:p14="http://schemas.microsoft.com/office/powerpoint/2010/main" val="198035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BAF2-A8CB-BEF2-E939-BDF10FA050DA}"/>
              </a:ext>
            </a:extLst>
          </p:cNvPr>
          <p:cNvSpPr>
            <a:spLocks noGrp="1"/>
          </p:cNvSpPr>
          <p:nvPr>
            <p:ph type="title"/>
          </p:nvPr>
        </p:nvSpPr>
        <p:spPr/>
        <p:txBody>
          <a:bodyPr/>
          <a:lstStyle/>
          <a:p>
            <a:r>
              <a:rPr lang="fr-FR" dirty="0"/>
              <a:t>ROUGE-N Metric</a:t>
            </a:r>
          </a:p>
        </p:txBody>
      </p:sp>
      <p:sp>
        <p:nvSpPr>
          <p:cNvPr id="5" name="Text Placeholder 4">
            <a:extLst>
              <a:ext uri="{FF2B5EF4-FFF2-40B4-BE49-F238E27FC236}">
                <a16:creationId xmlns:a16="http://schemas.microsoft.com/office/drawing/2014/main" id="{FA1A5EFE-D9D2-9974-25C8-BDEFD3FD857A}"/>
              </a:ext>
            </a:extLst>
          </p:cNvPr>
          <p:cNvSpPr>
            <a:spLocks noGrp="1"/>
          </p:cNvSpPr>
          <p:nvPr>
            <p:ph type="body" idx="1"/>
          </p:nvPr>
        </p:nvSpPr>
        <p:spPr>
          <a:xfrm>
            <a:off x="887219" y="1983023"/>
            <a:ext cx="5087075" cy="536005"/>
          </a:xfrm>
        </p:spPr>
        <p:txBody>
          <a:bodyPr/>
          <a:lstStyle/>
          <a:p>
            <a:r>
              <a:rPr lang="en-GB" sz="3200" dirty="0"/>
              <a:t>Definition:</a:t>
            </a:r>
          </a:p>
        </p:txBody>
      </p:sp>
      <p:sp>
        <p:nvSpPr>
          <p:cNvPr id="6" name="Content Placeholder 5">
            <a:extLst>
              <a:ext uri="{FF2B5EF4-FFF2-40B4-BE49-F238E27FC236}">
                <a16:creationId xmlns:a16="http://schemas.microsoft.com/office/drawing/2014/main" id="{8AC09F34-5D01-D3EC-2F14-3A284ABF2443}"/>
              </a:ext>
            </a:extLst>
          </p:cNvPr>
          <p:cNvSpPr>
            <a:spLocks noGrp="1"/>
          </p:cNvSpPr>
          <p:nvPr>
            <p:ph sz="half" idx="2"/>
          </p:nvPr>
        </p:nvSpPr>
        <p:spPr>
          <a:xfrm>
            <a:off x="581194" y="2719404"/>
            <a:ext cx="5393100" cy="2056458"/>
          </a:xfrm>
        </p:spPr>
        <p:txBody>
          <a:bodyPr>
            <a:normAutofit lnSpcReduction="10000"/>
          </a:bodyPr>
          <a:lstStyle/>
          <a:p>
            <a:r>
              <a:rPr lang="en-GB" sz="2800" b="1" dirty="0"/>
              <a:t>Main</a:t>
            </a:r>
            <a:r>
              <a:rPr lang="en-GB" sz="2800" dirty="0"/>
              <a:t> Summarisation Metric</a:t>
            </a:r>
            <a:endParaRPr lang="en-GB" sz="2800" i="1" dirty="0"/>
          </a:p>
          <a:p>
            <a:r>
              <a:rPr lang="en-GB" sz="2800" dirty="0"/>
              <a:t>Measures </a:t>
            </a:r>
            <a:r>
              <a:rPr lang="en-GB" sz="2800" b="1" dirty="0"/>
              <a:t>overlapping units</a:t>
            </a:r>
            <a:r>
              <a:rPr lang="en-GB" sz="2800" dirty="0"/>
              <a:t> </a:t>
            </a:r>
            <a:br>
              <a:rPr lang="en-GB" sz="2800" dirty="0"/>
            </a:br>
            <a:r>
              <a:rPr lang="en-GB" sz="2800" dirty="0"/>
              <a:t>(</a:t>
            </a:r>
            <a:r>
              <a:rPr lang="en-GB" sz="2800" i="1" dirty="0"/>
              <a:t>n-grams</a:t>
            </a:r>
            <a:r>
              <a:rPr lang="en-GB" sz="2800" dirty="0"/>
              <a:t>)</a:t>
            </a:r>
          </a:p>
          <a:p>
            <a:r>
              <a:rPr lang="en-GB" sz="2800" dirty="0"/>
              <a:t>Based on </a:t>
            </a:r>
            <a:r>
              <a:rPr lang="en-GB" sz="2800" b="1" i="1" dirty="0"/>
              <a:t>Recall</a:t>
            </a:r>
            <a:endParaRPr lang="en-GB" sz="2800" b="1" dirty="0"/>
          </a:p>
        </p:txBody>
      </p:sp>
      <p:sp>
        <p:nvSpPr>
          <p:cNvPr id="7" name="Text Placeholder 6">
            <a:extLst>
              <a:ext uri="{FF2B5EF4-FFF2-40B4-BE49-F238E27FC236}">
                <a16:creationId xmlns:a16="http://schemas.microsoft.com/office/drawing/2014/main" id="{FCB67DDF-1AA9-92CE-CC77-07E131204E22}"/>
              </a:ext>
            </a:extLst>
          </p:cNvPr>
          <p:cNvSpPr>
            <a:spLocks noGrp="1"/>
          </p:cNvSpPr>
          <p:nvPr>
            <p:ph type="body" sz="quarter" idx="3"/>
          </p:nvPr>
        </p:nvSpPr>
        <p:spPr>
          <a:xfrm>
            <a:off x="6523736" y="1983023"/>
            <a:ext cx="5087073" cy="553373"/>
          </a:xfrm>
        </p:spPr>
        <p:txBody>
          <a:bodyPr/>
          <a:lstStyle/>
          <a:p>
            <a:r>
              <a:rPr lang="en-GB" sz="3200" dirty="0"/>
              <a:t>ROUGE-2 Example:</a:t>
            </a:r>
          </a:p>
        </p:txBody>
      </p:sp>
      <p:pic>
        <p:nvPicPr>
          <p:cNvPr id="11" name="Content Placeholder 10">
            <a:extLst>
              <a:ext uri="{FF2B5EF4-FFF2-40B4-BE49-F238E27FC236}">
                <a16:creationId xmlns:a16="http://schemas.microsoft.com/office/drawing/2014/main" id="{EB34A85A-0837-5BAB-3D94-C2B8EAB55FFF}"/>
              </a:ext>
            </a:extLst>
          </p:cNvPr>
          <p:cNvPicPr>
            <a:picLocks noGrp="1" noChangeAspect="1"/>
          </p:cNvPicPr>
          <p:nvPr>
            <p:ph sz="quarter" idx="4"/>
          </p:nvPr>
        </p:nvPicPr>
        <p:blipFill>
          <a:blip r:embed="rId2"/>
          <a:stretch>
            <a:fillRect/>
          </a:stretch>
        </p:blipFill>
        <p:spPr>
          <a:xfrm>
            <a:off x="324016" y="4775862"/>
            <a:ext cx="5076660" cy="728297"/>
          </a:xfrm>
        </p:spPr>
      </p:pic>
      <p:sp>
        <p:nvSpPr>
          <p:cNvPr id="4" name="Slide Number Placeholder 3">
            <a:extLst>
              <a:ext uri="{FF2B5EF4-FFF2-40B4-BE49-F238E27FC236}">
                <a16:creationId xmlns:a16="http://schemas.microsoft.com/office/drawing/2014/main" id="{F864CCBE-44E7-4415-A6F0-ED11188BB938}"/>
              </a:ext>
            </a:extLst>
          </p:cNvPr>
          <p:cNvSpPr>
            <a:spLocks noGrp="1"/>
          </p:cNvSpPr>
          <p:nvPr>
            <p:ph type="sldNum" sz="quarter" idx="12"/>
          </p:nvPr>
        </p:nvSpPr>
        <p:spPr>
          <a:xfrm>
            <a:off x="10558300" y="6141877"/>
            <a:ext cx="1052510" cy="365125"/>
          </a:xfrm>
        </p:spPr>
        <p:txBody>
          <a:bodyPr/>
          <a:lstStyle/>
          <a:p>
            <a:fld id="{D57F1E4F-1CFF-5643-939E-217C01CDF565}" type="slidenum">
              <a:rPr lang="en-US" smtClean="0"/>
              <a:pPr/>
              <a:t>16</a:t>
            </a:fld>
            <a:endParaRPr lang="en-US" dirty="0"/>
          </a:p>
        </p:txBody>
      </p:sp>
      <p:sp>
        <p:nvSpPr>
          <p:cNvPr id="12" name="Content Placeholder 5">
            <a:extLst>
              <a:ext uri="{FF2B5EF4-FFF2-40B4-BE49-F238E27FC236}">
                <a16:creationId xmlns:a16="http://schemas.microsoft.com/office/drawing/2014/main" id="{B77727E7-7A83-0814-3446-8804539CE154}"/>
              </a:ext>
            </a:extLst>
          </p:cNvPr>
          <p:cNvSpPr txBox="1">
            <a:spLocks/>
          </p:cNvSpPr>
          <p:nvPr/>
        </p:nvSpPr>
        <p:spPr>
          <a:xfrm>
            <a:off x="6227843" y="2701414"/>
            <a:ext cx="6016541" cy="2336302"/>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800" i="1" dirty="0"/>
              <a:t>c = “Fox can run”  </a:t>
            </a:r>
            <a:r>
              <a:rPr lang="en-GB" sz="2800" dirty="0"/>
              <a:t>(</a:t>
            </a:r>
            <a:r>
              <a:rPr lang="en-GB" sz="2800" u="sng" dirty="0"/>
              <a:t>candidate summary</a:t>
            </a:r>
            <a:r>
              <a:rPr lang="en-GB" sz="2800" dirty="0"/>
              <a:t>)</a:t>
            </a:r>
          </a:p>
          <a:p>
            <a:r>
              <a:rPr lang="en-GB" sz="2800" i="1" dirty="0"/>
              <a:t>c* = “Fox can walk” </a:t>
            </a:r>
            <a:r>
              <a:rPr lang="en-GB" sz="2800" dirty="0"/>
              <a:t>(</a:t>
            </a:r>
            <a:r>
              <a:rPr lang="en-GB" sz="2800" u="sng" dirty="0"/>
              <a:t>reference summary</a:t>
            </a:r>
            <a:r>
              <a:rPr lang="en-GB" sz="2800" dirty="0"/>
              <a:t>)</a:t>
            </a:r>
          </a:p>
          <a:p>
            <a:r>
              <a:rPr lang="en-GB" sz="2800" i="1" dirty="0"/>
              <a:t>bigrams</a:t>
            </a:r>
            <a:r>
              <a:rPr lang="en-GB" sz="2800" i="1" baseline="-25000" dirty="0"/>
              <a:t>c</a:t>
            </a:r>
            <a:r>
              <a:rPr lang="en-GB" sz="2800" i="1" dirty="0"/>
              <a:t> = {(“</a:t>
            </a:r>
            <a:r>
              <a:rPr lang="en-GB" sz="2800" i="1" dirty="0" err="1"/>
              <a:t>Fox”,“can</a:t>
            </a:r>
            <a:r>
              <a:rPr lang="en-GB" sz="2800" i="1" dirty="0"/>
              <a:t>”),(“</a:t>
            </a:r>
            <a:r>
              <a:rPr lang="en-GB" sz="2800" i="1" dirty="0" err="1"/>
              <a:t>can”,“run</a:t>
            </a:r>
            <a:r>
              <a:rPr lang="en-GB" sz="2800" i="1" dirty="0"/>
              <a:t>”)}</a:t>
            </a:r>
          </a:p>
          <a:p>
            <a:r>
              <a:rPr lang="en-GB" sz="2800" i="1" dirty="0"/>
              <a:t>bigrams</a:t>
            </a:r>
            <a:r>
              <a:rPr lang="en-GB" sz="2800" i="1" baseline="-25000" dirty="0"/>
              <a:t>c*</a:t>
            </a:r>
            <a:r>
              <a:rPr lang="en-GB" sz="2800" i="1" dirty="0"/>
              <a:t> = {(“</a:t>
            </a:r>
            <a:r>
              <a:rPr lang="en-GB" sz="2800" i="1" dirty="0" err="1"/>
              <a:t>Fox”,“can</a:t>
            </a:r>
            <a:r>
              <a:rPr lang="en-GB" sz="2800" i="1" dirty="0"/>
              <a:t>”),(“</a:t>
            </a:r>
            <a:r>
              <a:rPr lang="en-GB" sz="2800" i="1" dirty="0" err="1"/>
              <a:t>can”,“walk</a:t>
            </a:r>
            <a:r>
              <a:rPr lang="en-GB" sz="2800" i="1" dirty="0"/>
              <a:t>”)}</a:t>
            </a:r>
          </a:p>
        </p:txBody>
      </p:sp>
      <p:pic>
        <p:nvPicPr>
          <p:cNvPr id="14" name="Picture 13">
            <a:extLst>
              <a:ext uri="{FF2B5EF4-FFF2-40B4-BE49-F238E27FC236}">
                <a16:creationId xmlns:a16="http://schemas.microsoft.com/office/drawing/2014/main" id="{C7106280-5F13-C439-689A-929BA2171B50}"/>
              </a:ext>
            </a:extLst>
          </p:cNvPr>
          <p:cNvPicPr>
            <a:picLocks noChangeAspect="1"/>
          </p:cNvPicPr>
          <p:nvPr/>
        </p:nvPicPr>
        <p:blipFill>
          <a:blip r:embed="rId3"/>
          <a:stretch>
            <a:fillRect/>
          </a:stretch>
        </p:blipFill>
        <p:spPr>
          <a:xfrm>
            <a:off x="6096000" y="4988926"/>
            <a:ext cx="2184400" cy="508000"/>
          </a:xfrm>
          <a:prstGeom prst="rect">
            <a:avLst/>
          </a:prstGeom>
        </p:spPr>
      </p:pic>
      <p:grpSp>
        <p:nvGrpSpPr>
          <p:cNvPr id="19" name="Group 18">
            <a:extLst>
              <a:ext uri="{FF2B5EF4-FFF2-40B4-BE49-F238E27FC236}">
                <a16:creationId xmlns:a16="http://schemas.microsoft.com/office/drawing/2014/main" id="{18A4D731-DC8E-7C21-8F84-5A0CE38975B4}"/>
              </a:ext>
            </a:extLst>
          </p:cNvPr>
          <p:cNvGrpSpPr/>
          <p:nvPr/>
        </p:nvGrpSpPr>
        <p:grpSpPr>
          <a:xfrm>
            <a:off x="6223080" y="5489873"/>
            <a:ext cx="5507656" cy="736600"/>
            <a:chOff x="6223080" y="5504159"/>
            <a:chExt cx="5507656" cy="736600"/>
          </a:xfrm>
        </p:grpSpPr>
        <p:pic>
          <p:nvPicPr>
            <p:cNvPr id="16" name="Picture 15">
              <a:extLst>
                <a:ext uri="{FF2B5EF4-FFF2-40B4-BE49-F238E27FC236}">
                  <a16:creationId xmlns:a16="http://schemas.microsoft.com/office/drawing/2014/main" id="{7BD7262F-71CC-63CE-1CB8-34DE0E621F1C}"/>
                </a:ext>
              </a:extLst>
            </p:cNvPr>
            <p:cNvPicPr>
              <a:picLocks noChangeAspect="1"/>
            </p:cNvPicPr>
            <p:nvPr/>
          </p:nvPicPr>
          <p:blipFill>
            <a:blip r:embed="rId4"/>
            <a:stretch>
              <a:fillRect/>
            </a:stretch>
          </p:blipFill>
          <p:spPr>
            <a:xfrm>
              <a:off x="6523736" y="5504159"/>
              <a:ext cx="5207000" cy="736600"/>
            </a:xfrm>
            <a:prstGeom prst="rect">
              <a:avLst/>
            </a:prstGeom>
          </p:spPr>
        </p:pic>
        <p:pic>
          <p:nvPicPr>
            <p:cNvPr id="18" name="Picture 17">
              <a:extLst>
                <a:ext uri="{FF2B5EF4-FFF2-40B4-BE49-F238E27FC236}">
                  <a16:creationId xmlns:a16="http://schemas.microsoft.com/office/drawing/2014/main" id="{7F81D49B-0C37-5374-F55D-DAE0F5F47060}"/>
                </a:ext>
              </a:extLst>
            </p:cNvPr>
            <p:cNvPicPr>
              <a:picLocks noChangeAspect="1"/>
            </p:cNvPicPr>
            <p:nvPr/>
          </p:nvPicPr>
          <p:blipFill>
            <a:blip r:embed="rId5"/>
            <a:stretch>
              <a:fillRect/>
            </a:stretch>
          </p:blipFill>
          <p:spPr>
            <a:xfrm>
              <a:off x="6223080" y="5704183"/>
              <a:ext cx="292100" cy="279400"/>
            </a:xfrm>
            <a:prstGeom prst="rect">
              <a:avLst/>
            </a:prstGeom>
          </p:spPr>
        </p:pic>
      </p:grpSp>
      <p:sp>
        <p:nvSpPr>
          <p:cNvPr id="20" name="TextBox 19">
            <a:extLst>
              <a:ext uri="{FF2B5EF4-FFF2-40B4-BE49-F238E27FC236}">
                <a16:creationId xmlns:a16="http://schemas.microsoft.com/office/drawing/2014/main" id="{3E3B937C-AE24-11CC-6251-B268C89C4361}"/>
              </a:ext>
            </a:extLst>
          </p:cNvPr>
          <p:cNvSpPr txBox="1"/>
          <p:nvPr/>
        </p:nvSpPr>
        <p:spPr>
          <a:xfrm>
            <a:off x="46738" y="6324439"/>
            <a:ext cx="5927556" cy="400110"/>
          </a:xfrm>
          <a:prstGeom prst="rect">
            <a:avLst/>
          </a:prstGeom>
          <a:noFill/>
        </p:spPr>
        <p:txBody>
          <a:bodyPr wrap="square" rtlCol="0">
            <a:spAutoFit/>
          </a:bodyPr>
          <a:lstStyle/>
          <a:p>
            <a:pPr marL="342900" indent="-342900">
              <a:buFont typeface="+mj-lt"/>
              <a:buAutoNum type="arabicPeriod"/>
            </a:pPr>
            <a:r>
              <a:rPr lang="en-GB" sz="1000" i="1" dirty="0"/>
              <a:t>Chin-Yew Lin. Rouge: A package for automatic evaluation of summaries. In Text summarization branches out, pages 74–81, 2004.</a:t>
            </a:r>
          </a:p>
        </p:txBody>
      </p:sp>
    </p:spTree>
    <p:extLst>
      <p:ext uri="{BB962C8B-B14F-4D97-AF65-F5344CB8AC3E}">
        <p14:creationId xmlns:p14="http://schemas.microsoft.com/office/powerpoint/2010/main" val="163759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fade">
                                      <p:cBhvr>
                                        <p:cTn id="42" dur="500"/>
                                        <p:tgtEl>
                                          <p:spTgt spid="1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animEffect transition="in" filter="fade">
                                      <p:cBhvr>
                                        <p:cTn id="47" dur="500"/>
                                        <p:tgtEl>
                                          <p:spTgt spid="1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3" end="3"/>
                                            </p:txEl>
                                          </p:spTgt>
                                        </p:tgtEl>
                                        <p:attrNameLst>
                                          <p:attrName>style.visibility</p:attrName>
                                        </p:attrNameLst>
                                      </p:cBhvr>
                                      <p:to>
                                        <p:strVal val="visible"/>
                                      </p:to>
                                    </p:set>
                                    <p:animEffect transition="in" filter="fade">
                                      <p:cBhvr>
                                        <p:cTn id="52" dur="500"/>
                                        <p:tgtEl>
                                          <p:spTgt spid="1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5AC0-0383-3AA7-6149-472BAF52CEC8}"/>
              </a:ext>
            </a:extLst>
          </p:cNvPr>
          <p:cNvSpPr>
            <a:spLocks noGrp="1"/>
          </p:cNvSpPr>
          <p:nvPr>
            <p:ph type="title"/>
          </p:nvPr>
        </p:nvSpPr>
        <p:spPr/>
        <p:txBody>
          <a:bodyPr/>
          <a:lstStyle/>
          <a:p>
            <a:r>
              <a:rPr lang="en-GB" dirty="0"/>
              <a:t>Evaluation</a:t>
            </a:r>
          </a:p>
        </p:txBody>
      </p:sp>
      <p:pic>
        <p:nvPicPr>
          <p:cNvPr id="10" name="Content Placeholder 9">
            <a:extLst>
              <a:ext uri="{FF2B5EF4-FFF2-40B4-BE49-F238E27FC236}">
                <a16:creationId xmlns:a16="http://schemas.microsoft.com/office/drawing/2014/main" id="{60FDE939-D380-6E0F-51ED-3FEDBB2F2F57}"/>
              </a:ext>
            </a:extLst>
          </p:cNvPr>
          <p:cNvPicPr>
            <a:picLocks noGrp="1" noChangeAspect="1"/>
          </p:cNvPicPr>
          <p:nvPr>
            <p:ph idx="1"/>
          </p:nvPr>
        </p:nvPicPr>
        <p:blipFill>
          <a:blip r:embed="rId2"/>
          <a:stretch>
            <a:fillRect/>
          </a:stretch>
        </p:blipFill>
        <p:spPr>
          <a:xfrm>
            <a:off x="2161866" y="2036501"/>
            <a:ext cx="9897141" cy="3883540"/>
          </a:xfrm>
        </p:spPr>
      </p:pic>
      <p:sp>
        <p:nvSpPr>
          <p:cNvPr id="7" name="Slide Number Placeholder 6">
            <a:extLst>
              <a:ext uri="{FF2B5EF4-FFF2-40B4-BE49-F238E27FC236}">
                <a16:creationId xmlns:a16="http://schemas.microsoft.com/office/drawing/2014/main" id="{557F60E9-7A34-5A92-3B85-ED23E7E3B7F5}"/>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3" name="Left Brace 2">
            <a:extLst>
              <a:ext uri="{FF2B5EF4-FFF2-40B4-BE49-F238E27FC236}">
                <a16:creationId xmlns:a16="http://schemas.microsoft.com/office/drawing/2014/main" id="{6C628729-5B92-CB54-3344-F566EA3F9DC7}"/>
              </a:ext>
            </a:extLst>
          </p:cNvPr>
          <p:cNvSpPr/>
          <p:nvPr/>
        </p:nvSpPr>
        <p:spPr>
          <a:xfrm>
            <a:off x="1971682" y="4614863"/>
            <a:ext cx="257176" cy="728663"/>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4" name="Left Brace 3">
            <a:extLst>
              <a:ext uri="{FF2B5EF4-FFF2-40B4-BE49-F238E27FC236}">
                <a16:creationId xmlns:a16="http://schemas.microsoft.com/office/drawing/2014/main" id="{4E279C0A-35FA-4492-FFB1-90037BE85D40}"/>
              </a:ext>
            </a:extLst>
          </p:cNvPr>
          <p:cNvSpPr/>
          <p:nvPr/>
        </p:nvSpPr>
        <p:spPr>
          <a:xfrm>
            <a:off x="1971682" y="2575587"/>
            <a:ext cx="257175" cy="728663"/>
          </a:xfrm>
          <a:prstGeom prst="leftBrace">
            <a:avLst>
              <a:gd name="adj1" fmla="val 8333"/>
              <a:gd name="adj2" fmla="val 51961"/>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E01B7F11-2875-3FAB-0311-68288183B29F}"/>
              </a:ext>
            </a:extLst>
          </p:cNvPr>
          <p:cNvSpPr txBox="1"/>
          <p:nvPr/>
        </p:nvSpPr>
        <p:spPr>
          <a:xfrm>
            <a:off x="1171040" y="4779139"/>
            <a:ext cx="712694" cy="400110"/>
          </a:xfrm>
          <a:prstGeom prst="rect">
            <a:avLst/>
          </a:prstGeom>
          <a:noFill/>
        </p:spPr>
        <p:txBody>
          <a:bodyPr wrap="square" rtlCol="0">
            <a:spAutoFit/>
          </a:bodyPr>
          <a:lstStyle/>
          <a:p>
            <a:r>
              <a:rPr lang="en-GB" sz="2000" i="1" dirty="0"/>
              <a:t>Ours</a:t>
            </a:r>
          </a:p>
        </p:txBody>
      </p:sp>
      <p:sp>
        <p:nvSpPr>
          <p:cNvPr id="6" name="TextBox 5">
            <a:extLst>
              <a:ext uri="{FF2B5EF4-FFF2-40B4-BE49-F238E27FC236}">
                <a16:creationId xmlns:a16="http://schemas.microsoft.com/office/drawing/2014/main" id="{D4780E5C-7F56-6FB0-1797-7AC8F46A5B18}"/>
              </a:ext>
            </a:extLst>
          </p:cNvPr>
          <p:cNvSpPr txBox="1"/>
          <p:nvPr/>
        </p:nvSpPr>
        <p:spPr>
          <a:xfrm>
            <a:off x="858937" y="2739244"/>
            <a:ext cx="1127033" cy="400110"/>
          </a:xfrm>
          <a:prstGeom prst="rect">
            <a:avLst/>
          </a:prstGeom>
          <a:noFill/>
        </p:spPr>
        <p:txBody>
          <a:bodyPr wrap="square" rtlCol="0">
            <a:spAutoFit/>
          </a:bodyPr>
          <a:lstStyle/>
          <a:p>
            <a:r>
              <a:rPr lang="en-GB" sz="2000" i="1" dirty="0"/>
              <a:t>Baselines</a:t>
            </a:r>
          </a:p>
        </p:txBody>
      </p:sp>
      <p:sp>
        <p:nvSpPr>
          <p:cNvPr id="8" name="TextBox 7">
            <a:extLst>
              <a:ext uri="{FF2B5EF4-FFF2-40B4-BE49-F238E27FC236}">
                <a16:creationId xmlns:a16="http://schemas.microsoft.com/office/drawing/2014/main" id="{298480B1-E31C-1308-48EF-C0FFE5ED092A}"/>
              </a:ext>
            </a:extLst>
          </p:cNvPr>
          <p:cNvSpPr txBox="1"/>
          <p:nvPr/>
        </p:nvSpPr>
        <p:spPr>
          <a:xfrm>
            <a:off x="239806" y="3867621"/>
            <a:ext cx="1484220" cy="400110"/>
          </a:xfrm>
          <a:prstGeom prst="rect">
            <a:avLst/>
          </a:prstGeom>
          <a:noFill/>
        </p:spPr>
        <p:txBody>
          <a:bodyPr wrap="square" rtlCol="0">
            <a:spAutoFit/>
          </a:bodyPr>
          <a:lstStyle/>
          <a:p>
            <a:r>
              <a:rPr lang="en-GB" sz="2000" i="1" dirty="0"/>
              <a:t>Best English</a:t>
            </a:r>
          </a:p>
        </p:txBody>
      </p:sp>
      <p:sp>
        <p:nvSpPr>
          <p:cNvPr id="9" name="TextBox 8">
            <a:extLst>
              <a:ext uri="{FF2B5EF4-FFF2-40B4-BE49-F238E27FC236}">
                <a16:creationId xmlns:a16="http://schemas.microsoft.com/office/drawing/2014/main" id="{D779E577-6E7D-6AC6-980C-F978EEE421BD}"/>
              </a:ext>
            </a:extLst>
          </p:cNvPr>
          <p:cNvSpPr txBox="1"/>
          <p:nvPr/>
        </p:nvSpPr>
        <p:spPr>
          <a:xfrm>
            <a:off x="239806" y="3348592"/>
            <a:ext cx="1484220" cy="400110"/>
          </a:xfrm>
          <a:prstGeom prst="rect">
            <a:avLst/>
          </a:prstGeom>
          <a:noFill/>
        </p:spPr>
        <p:txBody>
          <a:bodyPr wrap="square" rtlCol="0">
            <a:spAutoFit/>
          </a:bodyPr>
          <a:lstStyle/>
          <a:p>
            <a:r>
              <a:rPr lang="en-GB" sz="2000" i="1" dirty="0"/>
              <a:t>Best overall</a:t>
            </a:r>
          </a:p>
        </p:txBody>
      </p:sp>
      <p:cxnSp>
        <p:nvCxnSpPr>
          <p:cNvPr id="12" name="Straight Arrow Connector 11">
            <a:extLst>
              <a:ext uri="{FF2B5EF4-FFF2-40B4-BE49-F238E27FC236}">
                <a16:creationId xmlns:a16="http://schemas.microsoft.com/office/drawing/2014/main" id="{EA554FF8-E770-F1A1-7ABB-98D1B1C25126}"/>
              </a:ext>
            </a:extLst>
          </p:cNvPr>
          <p:cNvCxnSpPr>
            <a:cxnSpLocks/>
            <a:stCxn id="9" idx="3"/>
          </p:cNvCxnSpPr>
          <p:nvPr/>
        </p:nvCxnSpPr>
        <p:spPr>
          <a:xfrm>
            <a:off x="1724026" y="3548647"/>
            <a:ext cx="72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A7A5C2-A726-3FE3-E21D-FC77ED7AF740}"/>
              </a:ext>
            </a:extLst>
          </p:cNvPr>
          <p:cNvCxnSpPr>
            <a:cxnSpLocks/>
            <a:stCxn id="8" idx="3"/>
          </p:cNvCxnSpPr>
          <p:nvPr/>
        </p:nvCxnSpPr>
        <p:spPr>
          <a:xfrm flipV="1">
            <a:off x="1724026" y="4067675"/>
            <a:ext cx="7477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1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A884-F02A-8543-75B8-7BEEFE5A0D02}"/>
              </a:ext>
            </a:extLst>
          </p:cNvPr>
          <p:cNvSpPr>
            <a:spLocks noGrp="1"/>
          </p:cNvSpPr>
          <p:nvPr>
            <p:ph type="title"/>
          </p:nvPr>
        </p:nvSpPr>
        <p:spPr/>
        <p:txBody>
          <a:bodyPr/>
          <a:lstStyle/>
          <a:p>
            <a:r>
              <a:rPr lang="en-GB" dirty="0"/>
              <a:t>Output Quality: Summary</a:t>
            </a:r>
          </a:p>
        </p:txBody>
      </p:sp>
      <p:sp>
        <p:nvSpPr>
          <p:cNvPr id="5" name="Text Placeholder 4">
            <a:extLst>
              <a:ext uri="{FF2B5EF4-FFF2-40B4-BE49-F238E27FC236}">
                <a16:creationId xmlns:a16="http://schemas.microsoft.com/office/drawing/2014/main" id="{9092222D-D1C3-2D57-1F60-C6C1DE419B12}"/>
              </a:ext>
            </a:extLst>
          </p:cNvPr>
          <p:cNvSpPr>
            <a:spLocks noGrp="1"/>
          </p:cNvSpPr>
          <p:nvPr>
            <p:ph type="body" sz="quarter" idx="3"/>
          </p:nvPr>
        </p:nvSpPr>
        <p:spPr>
          <a:xfrm>
            <a:off x="6497191" y="1934196"/>
            <a:ext cx="4353689" cy="553373"/>
          </a:xfrm>
        </p:spPr>
        <p:txBody>
          <a:bodyPr/>
          <a:lstStyle/>
          <a:p>
            <a:r>
              <a:rPr lang="en-GB" sz="2800" dirty="0"/>
              <a:t>For a random report:</a:t>
            </a:r>
          </a:p>
        </p:txBody>
      </p:sp>
      <p:sp>
        <p:nvSpPr>
          <p:cNvPr id="6" name="Content Placeholder 5">
            <a:extLst>
              <a:ext uri="{FF2B5EF4-FFF2-40B4-BE49-F238E27FC236}">
                <a16:creationId xmlns:a16="http://schemas.microsoft.com/office/drawing/2014/main" id="{CA3E18E7-7982-B3D4-8317-BD9F029BAF10}"/>
              </a:ext>
            </a:extLst>
          </p:cNvPr>
          <p:cNvSpPr>
            <a:spLocks noGrp="1"/>
          </p:cNvSpPr>
          <p:nvPr>
            <p:ph sz="quarter" idx="4"/>
          </p:nvPr>
        </p:nvSpPr>
        <p:spPr>
          <a:xfrm>
            <a:off x="6238240" y="2608599"/>
            <a:ext cx="5643102" cy="3712663"/>
          </a:xfrm>
        </p:spPr>
        <p:txBody>
          <a:bodyPr>
            <a:normAutofit lnSpcReduction="10000"/>
          </a:bodyPr>
          <a:lstStyle/>
          <a:p>
            <a:pPr marL="457200" indent="-457200">
              <a:buFont typeface="+mj-lt"/>
              <a:buAutoNum type="arabicPeriod"/>
            </a:pPr>
            <a:r>
              <a:rPr lang="en-GB" sz="2400" b="1" dirty="0"/>
              <a:t>FinBERT</a:t>
            </a:r>
            <a:r>
              <a:rPr lang="en-GB" sz="2400" dirty="0"/>
              <a:t> + data augmentation</a:t>
            </a:r>
          </a:p>
          <a:p>
            <a:pPr lvl="1"/>
            <a:r>
              <a:rPr lang="en-GB" sz="2000" b="1" dirty="0"/>
              <a:t>~50% matches the gold summary</a:t>
            </a:r>
          </a:p>
          <a:p>
            <a:pPr lvl="1"/>
            <a:r>
              <a:rPr lang="en-GB" sz="2000" b="1" dirty="0"/>
              <a:t>Semantically convincing</a:t>
            </a:r>
            <a:br>
              <a:rPr lang="en-GB" sz="1800" b="1" dirty="0"/>
            </a:br>
            <a:r>
              <a:rPr lang="en-GB" i="1" dirty="0"/>
              <a:t>(i.e., produced summary is not wrong per se; </a:t>
            </a:r>
            <a:br>
              <a:rPr lang="en-GB" i="1" dirty="0"/>
            </a:br>
            <a:r>
              <a:rPr lang="en-GB" i="1" dirty="0"/>
              <a:t>just does not match lexically the gold standard)</a:t>
            </a:r>
          </a:p>
          <a:p>
            <a:pPr marL="457200" indent="-457200">
              <a:buFont typeface="+mj-lt"/>
              <a:buAutoNum type="arabicPeriod"/>
            </a:pPr>
            <a:r>
              <a:rPr lang="en-GB" sz="2400" b="1" dirty="0"/>
              <a:t>FinRNN</a:t>
            </a:r>
            <a:r>
              <a:rPr lang="en-GB" sz="2400" dirty="0"/>
              <a:t> + attention</a:t>
            </a:r>
          </a:p>
          <a:p>
            <a:pPr lvl="1"/>
            <a:r>
              <a:rPr lang="en-GB" sz="2000" b="1" dirty="0"/>
              <a:t>0% matches with gold summary</a:t>
            </a:r>
          </a:p>
          <a:p>
            <a:pPr lvl="1"/>
            <a:r>
              <a:rPr lang="en-GB" sz="2000" b="1" dirty="0"/>
              <a:t>Bias towards long &amp; lexically diverse sentences</a:t>
            </a:r>
            <a:br>
              <a:rPr lang="en-GB" sz="2000" b="1" dirty="0"/>
            </a:br>
            <a:r>
              <a:rPr lang="en-GB" i="1" dirty="0"/>
              <a:t>(e.g., focuses numerical expressions, linguistic enumerations)</a:t>
            </a:r>
          </a:p>
        </p:txBody>
      </p:sp>
      <p:sp>
        <p:nvSpPr>
          <p:cNvPr id="7" name="Slide Number Placeholder 6">
            <a:extLst>
              <a:ext uri="{FF2B5EF4-FFF2-40B4-BE49-F238E27FC236}">
                <a16:creationId xmlns:a16="http://schemas.microsoft.com/office/drawing/2014/main" id="{4649471C-EC1C-7247-A9D3-64BFD8C3F6E0}"/>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4" name="Content Placeholder 3">
            <a:extLst>
              <a:ext uri="{FF2B5EF4-FFF2-40B4-BE49-F238E27FC236}">
                <a16:creationId xmlns:a16="http://schemas.microsoft.com/office/drawing/2014/main" id="{A47AB847-C226-804F-56F0-FBDE393D442E}"/>
              </a:ext>
            </a:extLst>
          </p:cNvPr>
          <p:cNvSpPr>
            <a:spLocks noGrp="1"/>
          </p:cNvSpPr>
          <p:nvPr>
            <p:ph sz="half" idx="2"/>
          </p:nvPr>
        </p:nvSpPr>
        <p:spPr>
          <a:xfrm>
            <a:off x="581193" y="2588753"/>
            <a:ext cx="4752807" cy="2834382"/>
          </a:xfrm>
        </p:spPr>
        <p:txBody>
          <a:bodyPr>
            <a:normAutofit lnSpcReduction="10000"/>
          </a:bodyPr>
          <a:lstStyle/>
          <a:p>
            <a:r>
              <a:rPr lang="en-GB" sz="2000" b="1" dirty="0"/>
              <a:t>1 summary </a:t>
            </a:r>
            <a:r>
              <a:rPr lang="en-GB" sz="2000" dirty="0"/>
              <a:t>≤</a:t>
            </a:r>
            <a:r>
              <a:rPr lang="en-GB" sz="2000" b="1" dirty="0"/>
              <a:t>1,000 words</a:t>
            </a:r>
            <a:r>
              <a:rPr lang="en-GB" sz="2000" b="1" baseline="30000" dirty="0"/>
              <a:t>1</a:t>
            </a:r>
            <a:br>
              <a:rPr lang="en-GB" sz="2000" b="1" baseline="30000" dirty="0"/>
            </a:br>
            <a:r>
              <a:rPr lang="en-GB" sz="1800" i="1" dirty="0"/>
              <a:t>(i.e., word limit imposed by FNS organisers)</a:t>
            </a:r>
            <a:endParaRPr lang="en-GB" sz="2000" b="1" i="1" dirty="0"/>
          </a:p>
          <a:p>
            <a:r>
              <a:rPr lang="en-GB" sz="2000" b="1" dirty="0"/>
              <a:t>1 report </a:t>
            </a:r>
            <a:r>
              <a:rPr lang="en-GB" sz="2000" dirty="0"/>
              <a:t>≥</a:t>
            </a:r>
            <a:r>
              <a:rPr lang="en-GB" sz="2000" b="1" dirty="0"/>
              <a:t> 60,000 words on avg</a:t>
            </a:r>
            <a:r>
              <a:rPr lang="en-GB" sz="2000" b="1" baseline="30000" dirty="0"/>
              <a:t>2</a:t>
            </a:r>
            <a:br>
              <a:rPr lang="en-GB" sz="2000" b="1" baseline="30000" dirty="0"/>
            </a:br>
            <a:endParaRPr lang="en-GB" sz="2000" b="1" dirty="0"/>
          </a:p>
          <a:p>
            <a:r>
              <a:rPr lang="en-GB" sz="2000" b="1" dirty="0"/>
              <a:t>ROUGE-N = lexical overlap</a:t>
            </a:r>
          </a:p>
          <a:p>
            <a:r>
              <a:rPr lang="en-GB" sz="2000" b="1" dirty="0"/>
              <a:t>ROUGE-N</a:t>
            </a:r>
            <a:r>
              <a:rPr lang="en-GB" sz="2000" dirty="0"/>
              <a:t> ≠</a:t>
            </a:r>
            <a:r>
              <a:rPr lang="en-GB" sz="2000" b="1" dirty="0"/>
              <a:t> semantic similarity</a:t>
            </a:r>
            <a:br>
              <a:rPr lang="en-GB" sz="2000" b="1" dirty="0"/>
            </a:br>
            <a:endParaRPr lang="en-GB" sz="2000" b="1" dirty="0"/>
          </a:p>
          <a:p>
            <a:r>
              <a:rPr lang="en-GB" sz="2000" b="1" dirty="0"/>
              <a:t>Top-K Summary Generation</a:t>
            </a:r>
          </a:p>
        </p:txBody>
      </p:sp>
      <p:sp>
        <p:nvSpPr>
          <p:cNvPr id="11" name="Text Placeholder 4">
            <a:extLst>
              <a:ext uri="{FF2B5EF4-FFF2-40B4-BE49-F238E27FC236}">
                <a16:creationId xmlns:a16="http://schemas.microsoft.com/office/drawing/2014/main" id="{0E7C42E1-ACBD-756F-75C6-D08A8BA9DE12}"/>
              </a:ext>
            </a:extLst>
          </p:cNvPr>
          <p:cNvSpPr txBox="1">
            <a:spLocks/>
          </p:cNvSpPr>
          <p:nvPr/>
        </p:nvSpPr>
        <p:spPr>
          <a:xfrm>
            <a:off x="1047495" y="1932565"/>
            <a:ext cx="3951225"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GB" sz="2800" dirty="0"/>
              <a:t>Technical Reminders</a:t>
            </a:r>
          </a:p>
        </p:txBody>
      </p:sp>
      <p:sp>
        <p:nvSpPr>
          <p:cNvPr id="13" name="TextBox 12">
            <a:extLst>
              <a:ext uri="{FF2B5EF4-FFF2-40B4-BE49-F238E27FC236}">
                <a16:creationId xmlns:a16="http://schemas.microsoft.com/office/drawing/2014/main" id="{FBACDEB3-5477-E08E-2248-EAE976827CA4}"/>
              </a:ext>
            </a:extLst>
          </p:cNvPr>
          <p:cNvSpPr txBox="1"/>
          <p:nvPr/>
        </p:nvSpPr>
        <p:spPr>
          <a:xfrm>
            <a:off x="10886" y="5666975"/>
            <a:ext cx="5942875" cy="1323439"/>
          </a:xfrm>
          <a:prstGeom prst="rect">
            <a:avLst/>
          </a:prstGeom>
          <a:noFill/>
        </p:spPr>
        <p:txBody>
          <a:bodyPr wrap="square" rtlCol="0">
            <a:spAutoFit/>
          </a:bodyPr>
          <a:lstStyle/>
          <a:p>
            <a:pPr marL="342900" indent="-342900">
              <a:buFont typeface="+mj-lt"/>
              <a:buAutoNum type="arabicPeriod"/>
            </a:pPr>
            <a:r>
              <a:rPr lang="en-GB" sz="1000" i="1" dirty="0"/>
              <a:t>Mahmoud El-Haj, </a:t>
            </a:r>
            <a:r>
              <a:rPr lang="en-GB" sz="1000" i="1" dirty="0" err="1"/>
              <a:t>Nadhem</a:t>
            </a:r>
            <a:r>
              <a:rPr lang="en-GB" sz="1000" i="1" dirty="0"/>
              <a:t> Zmandar, Paul </a:t>
            </a:r>
            <a:r>
              <a:rPr lang="en-GB" sz="1000" i="1" dirty="0" err="1"/>
              <a:t>Rayson</a:t>
            </a:r>
            <a:r>
              <a:rPr lang="en-GB" sz="1000" i="1" dirty="0"/>
              <a:t>, Ahmed </a:t>
            </a:r>
            <a:r>
              <a:rPr lang="en-GB" sz="1000" i="1" dirty="0" err="1"/>
              <a:t>AbuRa’ed</a:t>
            </a:r>
            <a:r>
              <a:rPr lang="en-GB" sz="1000" i="1" dirty="0"/>
              <a:t>, Marina Litvak, </a:t>
            </a:r>
            <a:r>
              <a:rPr lang="en-GB" sz="1000" i="1" dirty="0" err="1"/>
              <a:t>Nikiforos</a:t>
            </a:r>
            <a:r>
              <a:rPr lang="en-GB" sz="1000" i="1" dirty="0"/>
              <a:t> </a:t>
            </a:r>
            <a:r>
              <a:rPr lang="en-GB" sz="1000" i="1" dirty="0" err="1"/>
              <a:t>Pittaras</a:t>
            </a:r>
            <a:r>
              <a:rPr lang="en-GB" sz="1000" i="1" dirty="0"/>
              <a:t>, George Giannakopoulos, Aris </a:t>
            </a:r>
            <a:r>
              <a:rPr lang="en-GB" sz="1000" i="1" dirty="0" err="1"/>
              <a:t>Kosmopoulos</a:t>
            </a:r>
            <a:r>
              <a:rPr lang="en-GB" sz="1000" i="1" dirty="0"/>
              <a:t>, Blanca </a:t>
            </a:r>
            <a:r>
              <a:rPr lang="en-GB" sz="1000" i="1" dirty="0" err="1"/>
              <a:t>Carbajo</a:t>
            </a:r>
            <a:r>
              <a:rPr lang="en-GB" sz="1000" i="1" dirty="0"/>
              <a:t>-Coronado, and Antonio Moreno-Sandoval. 2022. The Financial Narrative Summarisation Shared Task (FNS 2022). In Proceedings of the 4th Financial Narrative Processing Workshop @LREC2022, pages 43–52, Marseille, France. European Language Resources Association.</a:t>
            </a:r>
          </a:p>
          <a:p>
            <a:pPr marL="342900" indent="-342900">
              <a:buFont typeface="+mj-lt"/>
              <a:buAutoNum type="arabicPeriod"/>
            </a:pPr>
            <a:r>
              <a:rPr lang="en-GB" sz="1000" i="1" dirty="0"/>
              <a:t>Marina Litvak and Natalia </a:t>
            </a:r>
            <a:r>
              <a:rPr lang="en-GB" sz="1000" i="1" dirty="0" err="1"/>
              <a:t>Vanetik</a:t>
            </a:r>
            <a:r>
              <a:rPr lang="en-GB" sz="1000" i="1" dirty="0"/>
              <a:t>. Summarization of financial reports with AMUSE. In Proceedings of the 3rd Financial Narrative Processing Workshop, pages 31–36, Lancaster, United Kingdom, 15-16 September 2021. Association for Com- </a:t>
            </a:r>
            <a:r>
              <a:rPr lang="en-GB" sz="1000" i="1" dirty="0" err="1"/>
              <a:t>putational</a:t>
            </a:r>
            <a:r>
              <a:rPr lang="en-GB" sz="1000" i="1" dirty="0"/>
              <a:t> Linguistics.</a:t>
            </a:r>
          </a:p>
          <a:p>
            <a:pPr marL="342900" indent="-342900">
              <a:buFont typeface="+mj-lt"/>
              <a:buAutoNum type="arabicPeriod"/>
            </a:pPr>
            <a:endParaRPr lang="en-GB" sz="1000" i="1" dirty="0"/>
          </a:p>
        </p:txBody>
      </p:sp>
    </p:spTree>
    <p:extLst>
      <p:ext uri="{BB962C8B-B14F-4D97-AF65-F5344CB8AC3E}">
        <p14:creationId xmlns:p14="http://schemas.microsoft.com/office/powerpoint/2010/main" val="209033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500"/>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animEffect transition="in" filter="fade">
                                      <p:cBhvr>
                                        <p:cTn id="45" dur="500"/>
                                        <p:tgtEl>
                                          <p:spTgt spid="6">
                                            <p:txEl>
                                              <p:pRg st="1" end="1"/>
                                            </p:txEl>
                                          </p:spTgt>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fade">
                                      <p:cBhvr>
                                        <p:cTn id="49" dur="500"/>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fade">
                                      <p:cBhvr>
                                        <p:cTn id="54" dur="500"/>
                                        <p:tgtEl>
                                          <p:spTgt spid="6">
                                            <p:txEl>
                                              <p:pRg st="4" end="4"/>
                                            </p:txEl>
                                          </p:spTgt>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Effect transition="in" filter="fade">
                                      <p:cBhvr>
                                        <p:cTn id="5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BAF2-A8CB-BEF2-E939-BDF10FA050DA}"/>
              </a:ext>
            </a:extLst>
          </p:cNvPr>
          <p:cNvSpPr>
            <a:spLocks noGrp="1"/>
          </p:cNvSpPr>
          <p:nvPr>
            <p:ph type="title"/>
          </p:nvPr>
        </p:nvSpPr>
        <p:spPr/>
        <p:txBody>
          <a:bodyPr/>
          <a:lstStyle/>
          <a:p>
            <a:r>
              <a:rPr lang="en-GB" dirty="0"/>
              <a:t>Output Quality: Examples</a:t>
            </a:r>
            <a:endParaRPr lang="fr-FR" dirty="0"/>
          </a:p>
        </p:txBody>
      </p:sp>
      <p:sp>
        <p:nvSpPr>
          <p:cNvPr id="5" name="Text Placeholder 4">
            <a:extLst>
              <a:ext uri="{FF2B5EF4-FFF2-40B4-BE49-F238E27FC236}">
                <a16:creationId xmlns:a16="http://schemas.microsoft.com/office/drawing/2014/main" id="{FA1A5EFE-D9D2-9974-25C8-BDEFD3FD857A}"/>
              </a:ext>
            </a:extLst>
          </p:cNvPr>
          <p:cNvSpPr>
            <a:spLocks noGrp="1"/>
          </p:cNvSpPr>
          <p:nvPr>
            <p:ph type="body" idx="1"/>
          </p:nvPr>
        </p:nvSpPr>
        <p:spPr>
          <a:xfrm>
            <a:off x="887219" y="1883383"/>
            <a:ext cx="5087075" cy="536005"/>
          </a:xfrm>
        </p:spPr>
        <p:txBody>
          <a:bodyPr/>
          <a:lstStyle/>
          <a:p>
            <a:r>
              <a:rPr lang="en-GB" dirty="0"/>
              <a:t>FinRNN-base + attention</a:t>
            </a:r>
          </a:p>
        </p:txBody>
      </p:sp>
      <p:sp>
        <p:nvSpPr>
          <p:cNvPr id="6" name="Content Placeholder 5">
            <a:extLst>
              <a:ext uri="{FF2B5EF4-FFF2-40B4-BE49-F238E27FC236}">
                <a16:creationId xmlns:a16="http://schemas.microsoft.com/office/drawing/2014/main" id="{8AC09F34-5D01-D3EC-2F14-3A284ABF2443}"/>
              </a:ext>
            </a:extLst>
          </p:cNvPr>
          <p:cNvSpPr>
            <a:spLocks noGrp="1"/>
          </p:cNvSpPr>
          <p:nvPr>
            <p:ph sz="half" idx="2"/>
          </p:nvPr>
        </p:nvSpPr>
        <p:spPr>
          <a:xfrm>
            <a:off x="6217709" y="2594942"/>
            <a:ext cx="5393100" cy="3255950"/>
          </a:xfrm>
        </p:spPr>
        <p:txBody>
          <a:bodyPr>
            <a:normAutofit fontScale="92500" lnSpcReduction="20000"/>
          </a:bodyPr>
          <a:lstStyle/>
          <a:p>
            <a:r>
              <a:rPr lang="en-GB" sz="1800" kern="0" dirty="0">
                <a:effectLst/>
                <a:highlight>
                  <a:srgbClr val="00FF00"/>
                </a:highlight>
                <a:latin typeface="AppleSystemUIFont"/>
                <a:ea typeface="Calibri" panose="020F0502020204030204" pitchFamily="34" charset="0"/>
                <a:cs typeface="AppleSystemUIFont"/>
              </a:rPr>
              <a:t>Paul, who is a chartered accountant and has a wealth of experience in senior finance positions, joins us as an independent non-executive director and chairman of the audit committee. The first point worth noting, and celebrating, is the strength of our financial performance. The visibility of revenues with a contracted order book of £5.7 billion, inflation-linked pricing, and the opportunity to increase utilisation of our infrastructure, places </a:t>
            </a:r>
            <a:r>
              <a:rPr lang="en-GB" sz="1800" kern="0" dirty="0" err="1">
                <a:effectLst/>
                <a:highlight>
                  <a:srgbClr val="00FF00"/>
                </a:highlight>
                <a:latin typeface="AppleSystemUIFont"/>
                <a:ea typeface="Calibri" panose="020F0502020204030204" pitchFamily="34" charset="0"/>
                <a:cs typeface="AppleSystemUIFont"/>
              </a:rPr>
              <a:t>arqiva</a:t>
            </a:r>
            <a:r>
              <a:rPr lang="en-GB" sz="1800" kern="0" dirty="0">
                <a:effectLst/>
                <a:highlight>
                  <a:srgbClr val="00FF00"/>
                </a:highlight>
                <a:latin typeface="AppleSystemUIFont"/>
                <a:ea typeface="Calibri" panose="020F0502020204030204" pitchFamily="34" charset="0"/>
                <a:cs typeface="AppleSystemUIFont"/>
              </a:rPr>
              <a:t> in a very strong position to continue to deliver stable profitable growth. </a:t>
            </a:r>
            <a:r>
              <a:rPr lang="en-GB" sz="1800" kern="0" dirty="0">
                <a:effectLst/>
                <a:highlight>
                  <a:srgbClr val="FF0000"/>
                </a:highlight>
                <a:latin typeface="AppleSystemUIFont"/>
                <a:ea typeface="Calibri" panose="020F0502020204030204" pitchFamily="34" charset="0"/>
                <a:cs typeface="AppleSystemUIFont"/>
              </a:rPr>
              <a:t>In </a:t>
            </a:r>
            <a:r>
              <a:rPr lang="en-GB" sz="1800" kern="0" dirty="0" err="1">
                <a:effectLst/>
                <a:highlight>
                  <a:srgbClr val="FF0000"/>
                </a:highlight>
                <a:latin typeface="AppleSystemUIFont"/>
                <a:ea typeface="Calibri" panose="020F0502020204030204" pitchFamily="34" charset="0"/>
                <a:cs typeface="AppleSystemUIFont"/>
              </a:rPr>
              <a:t>december</a:t>
            </a:r>
            <a:r>
              <a:rPr lang="en-GB" sz="1800" kern="0" dirty="0">
                <a:effectLst/>
                <a:highlight>
                  <a:srgbClr val="FF0000"/>
                </a:highlight>
                <a:latin typeface="AppleSystemUIFont"/>
                <a:ea typeface="Calibri" panose="020F0502020204030204" pitchFamily="34" charset="0"/>
                <a:cs typeface="AppleSystemUIFont"/>
              </a:rPr>
              <a:t> 2013, the group established facilities in </a:t>
            </a:r>
            <a:r>
              <a:rPr lang="en-GB" sz="1800" kern="0" dirty="0" err="1">
                <a:effectLst/>
                <a:highlight>
                  <a:srgbClr val="FF0000"/>
                </a:highlight>
                <a:latin typeface="AppleSystemUIFont"/>
                <a:ea typeface="Calibri" panose="020F0502020204030204" pitchFamily="34" charset="0"/>
                <a:cs typeface="AppleSystemUIFont"/>
              </a:rPr>
              <a:t>arqiva</a:t>
            </a:r>
            <a:r>
              <a:rPr lang="en-GB" sz="1800" kern="0" dirty="0">
                <a:effectLst/>
                <a:highlight>
                  <a:srgbClr val="FF0000"/>
                </a:highlight>
                <a:latin typeface="AppleSystemUIFont"/>
                <a:ea typeface="Calibri" panose="020F0502020204030204" pitchFamily="34" charset="0"/>
                <a:cs typeface="AppleSystemUIFont"/>
              </a:rPr>
              <a:t> smart financing limited (a group company) that support the group's smart energy metering contracts by financing the purchase of communication hubs.</a:t>
            </a:r>
            <a:r>
              <a:rPr lang="en-GB" dirty="0">
                <a:effectLst/>
              </a:rPr>
              <a:t> </a:t>
            </a:r>
            <a:endParaRPr lang="en-GB" dirty="0"/>
          </a:p>
        </p:txBody>
      </p:sp>
      <p:sp>
        <p:nvSpPr>
          <p:cNvPr id="7" name="Text Placeholder 6">
            <a:extLst>
              <a:ext uri="{FF2B5EF4-FFF2-40B4-BE49-F238E27FC236}">
                <a16:creationId xmlns:a16="http://schemas.microsoft.com/office/drawing/2014/main" id="{FCB67DDF-1AA9-92CE-CC77-07E131204E22}"/>
              </a:ext>
            </a:extLst>
          </p:cNvPr>
          <p:cNvSpPr>
            <a:spLocks noGrp="1"/>
          </p:cNvSpPr>
          <p:nvPr>
            <p:ph type="body" sz="quarter" idx="3"/>
          </p:nvPr>
        </p:nvSpPr>
        <p:spPr>
          <a:xfrm>
            <a:off x="6523735" y="1883383"/>
            <a:ext cx="5087073" cy="553373"/>
          </a:xfrm>
        </p:spPr>
        <p:txBody>
          <a:bodyPr/>
          <a:lstStyle/>
          <a:p>
            <a:r>
              <a:rPr lang="en-GB" dirty="0"/>
              <a:t>FinBERT + data augmentation</a:t>
            </a:r>
          </a:p>
        </p:txBody>
      </p:sp>
      <p:sp>
        <p:nvSpPr>
          <p:cNvPr id="8" name="Content Placeholder 7">
            <a:extLst>
              <a:ext uri="{FF2B5EF4-FFF2-40B4-BE49-F238E27FC236}">
                <a16:creationId xmlns:a16="http://schemas.microsoft.com/office/drawing/2014/main" id="{BC27879F-6C24-7187-91B0-7D7C60D87066}"/>
              </a:ext>
            </a:extLst>
          </p:cNvPr>
          <p:cNvSpPr>
            <a:spLocks noGrp="1"/>
          </p:cNvSpPr>
          <p:nvPr>
            <p:ph sz="quarter" idx="4"/>
          </p:nvPr>
        </p:nvSpPr>
        <p:spPr>
          <a:xfrm>
            <a:off x="581192" y="2593673"/>
            <a:ext cx="5393100" cy="3255949"/>
          </a:xfrm>
        </p:spPr>
        <p:txBody>
          <a:bodyPr>
            <a:normAutofit fontScale="92500" lnSpcReduction="20000"/>
          </a:bodyPr>
          <a:lstStyle/>
          <a:p>
            <a:r>
              <a:rPr lang="en-GB" sz="1800" kern="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The risks and uncertainties referred to above include actions or decisions by governmental and regulatory bodies, or changes in the regulatory framework in which the group operates, which may impact the ability of the group to carry on its businesses; changes or advances in technology, and availability of resources such as spectrum, necessary to use new or existing technology, or customer and consumer preferences regarding technology; the performance of the markets in the </a:t>
            </a:r>
            <a:r>
              <a:rPr lang="en-GB" sz="1800" kern="1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uk</a:t>
            </a:r>
            <a:r>
              <a:rPr lang="en-GB" sz="1800" kern="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the </a:t>
            </a:r>
            <a:r>
              <a:rPr lang="en-GB" sz="1800" kern="100" dirty="0" err="1">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eu</a:t>
            </a:r>
            <a:r>
              <a:rPr lang="en-GB" sz="1800" kern="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and the wider region in which the group operates; the ability of the group to realise the benefits it expects from existing and future projects and investments it is undertaking or plans to or may undertake; </a:t>
            </a:r>
            <a:endParaRPr lang="en-GB" dirty="0"/>
          </a:p>
        </p:txBody>
      </p:sp>
      <p:sp>
        <p:nvSpPr>
          <p:cNvPr id="4" name="Slide Number Placeholder 3">
            <a:extLst>
              <a:ext uri="{FF2B5EF4-FFF2-40B4-BE49-F238E27FC236}">
                <a16:creationId xmlns:a16="http://schemas.microsoft.com/office/drawing/2014/main" id="{F864CCBE-44E7-4415-A6F0-ED11188BB93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grpSp>
        <p:nvGrpSpPr>
          <p:cNvPr id="12" name="Group 11">
            <a:extLst>
              <a:ext uri="{FF2B5EF4-FFF2-40B4-BE49-F238E27FC236}">
                <a16:creationId xmlns:a16="http://schemas.microsoft.com/office/drawing/2014/main" id="{AC7CDA8A-9C6F-8451-ED6C-904F3D77320A}"/>
              </a:ext>
            </a:extLst>
          </p:cNvPr>
          <p:cNvGrpSpPr/>
          <p:nvPr/>
        </p:nvGrpSpPr>
        <p:grpSpPr>
          <a:xfrm>
            <a:off x="3706487" y="5849622"/>
            <a:ext cx="4535609" cy="724698"/>
            <a:chOff x="3076972" y="5879302"/>
            <a:chExt cx="4535609" cy="724698"/>
          </a:xfrm>
        </p:grpSpPr>
        <p:sp>
          <p:nvSpPr>
            <p:cNvPr id="3" name="Content Placeholder 5">
              <a:extLst>
                <a:ext uri="{FF2B5EF4-FFF2-40B4-BE49-F238E27FC236}">
                  <a16:creationId xmlns:a16="http://schemas.microsoft.com/office/drawing/2014/main" id="{39B2657C-0331-26FD-D69C-5ED151D2D641}"/>
                </a:ext>
              </a:extLst>
            </p:cNvPr>
            <p:cNvSpPr txBox="1">
              <a:spLocks/>
            </p:cNvSpPr>
            <p:nvPr/>
          </p:nvSpPr>
          <p:spPr>
            <a:xfrm>
              <a:off x="3076972" y="5879302"/>
              <a:ext cx="2287508" cy="724698"/>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dirty="0">
                  <a:solidFill>
                    <a:schemeClr val="tx1"/>
                  </a:solidFill>
                  <a:highlight>
                    <a:srgbClr val="00FF00"/>
                  </a:highlight>
                </a:rPr>
                <a:t>Green</a:t>
              </a:r>
              <a:r>
                <a:rPr lang="en-GB" dirty="0">
                  <a:solidFill>
                    <a:schemeClr val="tx1"/>
                  </a:solidFill>
                </a:rPr>
                <a:t> → exact match </a:t>
              </a:r>
              <a:br>
                <a:rPr lang="en-GB" dirty="0">
                  <a:solidFill>
                    <a:schemeClr val="tx1"/>
                  </a:solidFill>
                </a:rPr>
              </a:br>
              <a:r>
                <a:rPr lang="en-GB" dirty="0">
                  <a:solidFill>
                    <a:schemeClr val="tx1"/>
                  </a:solidFill>
                  <a:highlight>
                    <a:srgbClr val="FF0000"/>
                  </a:highlight>
                </a:rPr>
                <a:t>Red</a:t>
              </a:r>
              <a:r>
                <a:rPr lang="en-GB" dirty="0">
                  <a:solidFill>
                    <a:schemeClr val="tx1"/>
                  </a:solidFill>
                </a:rPr>
                <a:t>     → mismatch</a:t>
              </a:r>
            </a:p>
          </p:txBody>
        </p:sp>
        <p:sp>
          <p:nvSpPr>
            <p:cNvPr id="10" name="TextBox 9">
              <a:extLst>
                <a:ext uri="{FF2B5EF4-FFF2-40B4-BE49-F238E27FC236}">
                  <a16:creationId xmlns:a16="http://schemas.microsoft.com/office/drawing/2014/main" id="{EFE124B8-9366-C300-F1C0-AB720EB0BB46}"/>
                </a:ext>
              </a:extLst>
            </p:cNvPr>
            <p:cNvSpPr txBox="1"/>
            <p:nvPr/>
          </p:nvSpPr>
          <p:spPr>
            <a:xfrm>
              <a:off x="5700776" y="6023907"/>
              <a:ext cx="1911805" cy="369332"/>
            </a:xfrm>
            <a:prstGeom prst="rect">
              <a:avLst/>
            </a:prstGeom>
            <a:noFill/>
          </p:spPr>
          <p:txBody>
            <a:bodyPr wrap="none" rtlCol="0">
              <a:spAutoFit/>
            </a:bodyPr>
            <a:lstStyle/>
            <a:p>
              <a:r>
                <a:rPr lang="en-GB" sz="1800" dirty="0"/>
                <a:t>with gold standard</a:t>
              </a:r>
            </a:p>
          </p:txBody>
        </p:sp>
        <p:sp>
          <p:nvSpPr>
            <p:cNvPr id="11" name="Right Brace 10">
              <a:extLst>
                <a:ext uri="{FF2B5EF4-FFF2-40B4-BE49-F238E27FC236}">
                  <a16:creationId xmlns:a16="http://schemas.microsoft.com/office/drawing/2014/main" id="{0F1A0B02-F934-4341-B84F-F4C0390DB001}"/>
                </a:ext>
              </a:extLst>
            </p:cNvPr>
            <p:cNvSpPr/>
            <p:nvPr/>
          </p:nvSpPr>
          <p:spPr>
            <a:xfrm>
              <a:off x="5364480" y="5976458"/>
              <a:ext cx="264160" cy="437102"/>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0528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71A7-CC7A-B917-9FD4-6D2A459F1A30}"/>
              </a:ext>
            </a:extLst>
          </p:cNvPr>
          <p:cNvSpPr>
            <a:spLocks noGrp="1"/>
          </p:cNvSpPr>
          <p:nvPr>
            <p:ph type="title"/>
          </p:nvPr>
        </p:nvSpPr>
        <p:spPr/>
        <p:txBody>
          <a:bodyPr/>
          <a:lstStyle/>
          <a:p>
            <a:r>
              <a:rPr lang="en-GB" dirty="0"/>
              <a:t>Financial Reports</a:t>
            </a:r>
          </a:p>
        </p:txBody>
      </p:sp>
      <p:sp>
        <p:nvSpPr>
          <p:cNvPr id="8" name="Content Placeholder 7">
            <a:extLst>
              <a:ext uri="{FF2B5EF4-FFF2-40B4-BE49-F238E27FC236}">
                <a16:creationId xmlns:a16="http://schemas.microsoft.com/office/drawing/2014/main" id="{538545A0-97A1-4954-0930-A5F2A7528A60}"/>
              </a:ext>
            </a:extLst>
          </p:cNvPr>
          <p:cNvSpPr>
            <a:spLocks noGrp="1"/>
          </p:cNvSpPr>
          <p:nvPr>
            <p:ph idx="1"/>
          </p:nvPr>
        </p:nvSpPr>
        <p:spPr>
          <a:xfrm>
            <a:off x="581192" y="2211670"/>
            <a:ext cx="11029615" cy="2688879"/>
          </a:xfrm>
        </p:spPr>
        <p:txBody>
          <a:bodyPr>
            <a:normAutofit/>
          </a:bodyPr>
          <a:lstStyle/>
          <a:p>
            <a:r>
              <a:rPr lang="en-GB" sz="2800" b="1" dirty="0"/>
              <a:t>Obligatory</a:t>
            </a:r>
            <a:r>
              <a:rPr lang="en-GB" sz="2800" dirty="0"/>
              <a:t> (financial performance reporting)</a:t>
            </a:r>
          </a:p>
          <a:p>
            <a:r>
              <a:rPr lang="en-GB" sz="2800" b="1" dirty="0"/>
              <a:t>Periodic</a:t>
            </a:r>
            <a:r>
              <a:rPr lang="en-GB" sz="2800" dirty="0"/>
              <a:t> (annual, bi-annual, quarterly)</a:t>
            </a:r>
          </a:p>
          <a:p>
            <a:r>
              <a:rPr lang="en-GB" sz="2800" b="1" dirty="0"/>
              <a:t>Regulated</a:t>
            </a:r>
            <a:r>
              <a:rPr lang="en-GB" sz="2800" dirty="0"/>
              <a:t> (by SEC</a:t>
            </a:r>
            <a:r>
              <a:rPr lang="en-GB" sz="2800" baseline="30000" dirty="0"/>
              <a:t>1</a:t>
            </a:r>
            <a:r>
              <a:rPr lang="en-GB" sz="2800" dirty="0"/>
              <a:t>, FRC</a:t>
            </a:r>
            <a:r>
              <a:rPr lang="en-GB" sz="2800" baseline="30000" dirty="0"/>
              <a:t>2</a:t>
            </a:r>
            <a:r>
              <a:rPr lang="en-GB" sz="2800" dirty="0"/>
              <a:t>, etc)</a:t>
            </a:r>
          </a:p>
          <a:p>
            <a:r>
              <a:rPr lang="en-GB" sz="2800" b="1" dirty="0"/>
              <a:t>Informative</a:t>
            </a:r>
            <a:r>
              <a:rPr lang="en-GB" sz="2800" dirty="0"/>
              <a:t> (to investors, customers, etc)</a:t>
            </a:r>
          </a:p>
        </p:txBody>
      </p:sp>
      <p:sp>
        <p:nvSpPr>
          <p:cNvPr id="7" name="Slide Number Placeholder 6">
            <a:extLst>
              <a:ext uri="{FF2B5EF4-FFF2-40B4-BE49-F238E27FC236}">
                <a16:creationId xmlns:a16="http://schemas.microsoft.com/office/drawing/2014/main" id="{BFA2B275-E686-5BF8-C6C5-21EEDD7244F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TextBox 2">
            <a:extLst>
              <a:ext uri="{FF2B5EF4-FFF2-40B4-BE49-F238E27FC236}">
                <a16:creationId xmlns:a16="http://schemas.microsoft.com/office/drawing/2014/main" id="{6811EADB-459D-D3D9-0B57-5F1F06C6C6E3}"/>
              </a:ext>
            </a:extLst>
          </p:cNvPr>
          <p:cNvSpPr txBox="1"/>
          <p:nvPr/>
        </p:nvSpPr>
        <p:spPr>
          <a:xfrm>
            <a:off x="450244" y="6055305"/>
            <a:ext cx="6565840" cy="707886"/>
          </a:xfrm>
          <a:prstGeom prst="rect">
            <a:avLst/>
          </a:prstGeom>
          <a:noFill/>
        </p:spPr>
        <p:txBody>
          <a:bodyPr wrap="square" rtlCol="0">
            <a:spAutoFit/>
          </a:bodyPr>
          <a:lstStyle/>
          <a:p>
            <a:pPr marL="342900" indent="-342900">
              <a:buFont typeface="+mj-lt"/>
              <a:buAutoNum type="arabicPeriod"/>
            </a:pPr>
            <a:r>
              <a:rPr lang="en-GB" sz="2000" i="1" dirty="0"/>
              <a:t>SEC = Securities and Exchange Commission (USA)</a:t>
            </a:r>
          </a:p>
          <a:p>
            <a:pPr marL="342900" indent="-342900">
              <a:buFont typeface="+mj-lt"/>
              <a:buAutoNum type="arabicPeriod"/>
            </a:pPr>
            <a:r>
              <a:rPr lang="en-GB" sz="2000" i="1" dirty="0"/>
              <a:t>FRC = Financial Reporting Council (UK)</a:t>
            </a:r>
          </a:p>
        </p:txBody>
      </p:sp>
    </p:spTree>
    <p:extLst>
      <p:ext uri="{BB962C8B-B14F-4D97-AF65-F5344CB8AC3E}">
        <p14:creationId xmlns:p14="http://schemas.microsoft.com/office/powerpoint/2010/main" val="34623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C6AF90-8C37-7643-70D4-6BBEF3407E1D}"/>
              </a:ext>
            </a:extLst>
          </p:cNvPr>
          <p:cNvSpPr>
            <a:spLocks noGrp="1"/>
          </p:cNvSpPr>
          <p:nvPr>
            <p:ph type="title"/>
          </p:nvPr>
        </p:nvSpPr>
        <p:spPr/>
        <p:txBody>
          <a:bodyPr/>
          <a:lstStyle/>
          <a:p>
            <a:r>
              <a:rPr lang="en-GB" dirty="0"/>
              <a:t>Conclusion</a:t>
            </a:r>
          </a:p>
        </p:txBody>
      </p:sp>
      <p:sp>
        <p:nvSpPr>
          <p:cNvPr id="9" name="Content Placeholder 8">
            <a:extLst>
              <a:ext uri="{FF2B5EF4-FFF2-40B4-BE49-F238E27FC236}">
                <a16:creationId xmlns:a16="http://schemas.microsoft.com/office/drawing/2014/main" id="{C3C8C246-B959-77A0-60BF-1FC423669C9F}"/>
              </a:ext>
            </a:extLst>
          </p:cNvPr>
          <p:cNvSpPr>
            <a:spLocks noGrp="1"/>
          </p:cNvSpPr>
          <p:nvPr>
            <p:ph idx="1"/>
          </p:nvPr>
        </p:nvSpPr>
        <p:spPr>
          <a:xfrm>
            <a:off x="579829" y="2188638"/>
            <a:ext cx="11029615" cy="3197750"/>
          </a:xfrm>
        </p:spPr>
        <p:txBody>
          <a:bodyPr>
            <a:noAutofit/>
          </a:bodyPr>
          <a:lstStyle/>
          <a:p>
            <a:pPr marL="0" indent="0">
              <a:buNone/>
            </a:pPr>
            <a:r>
              <a:rPr lang="en-GB" sz="3200" dirty="0"/>
              <a:t>Managed to: </a:t>
            </a:r>
          </a:p>
          <a:p>
            <a:pPr>
              <a:buFont typeface="System Font Regular"/>
              <a:buChar char="☑️"/>
            </a:pPr>
            <a:r>
              <a:rPr lang="en-GB" sz="3200" dirty="0"/>
              <a:t>  Design a FinRNN and fine-tune FinBERT</a:t>
            </a:r>
          </a:p>
          <a:p>
            <a:pPr>
              <a:buFont typeface="System Font Regular"/>
              <a:buChar char="☑️"/>
            </a:pPr>
            <a:r>
              <a:rPr lang="en-GB" sz="3200" dirty="0"/>
              <a:t>  Integrate Attention and implement data augmentation</a:t>
            </a:r>
          </a:p>
          <a:p>
            <a:pPr>
              <a:buFont typeface="System Font Regular"/>
              <a:buChar char="☑️"/>
            </a:pPr>
            <a:r>
              <a:rPr lang="en-GB" sz="3200" dirty="0"/>
              <a:t>  Beat baseline models: TextRank and LexRank</a:t>
            </a:r>
          </a:p>
          <a:p>
            <a:pPr>
              <a:buFont typeface="System Font Regular"/>
              <a:buChar char="☑️"/>
            </a:pPr>
            <a:r>
              <a:rPr lang="en-GB" sz="3200" dirty="0"/>
              <a:t>  Perform competitively against official models</a:t>
            </a:r>
          </a:p>
        </p:txBody>
      </p:sp>
      <p:sp>
        <p:nvSpPr>
          <p:cNvPr id="7" name="Slide Number Placeholder 6">
            <a:extLst>
              <a:ext uri="{FF2B5EF4-FFF2-40B4-BE49-F238E27FC236}">
                <a16:creationId xmlns:a16="http://schemas.microsoft.com/office/drawing/2014/main" id="{42248AB3-AC4D-36F0-E302-F841C14325C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38531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E22EDAF-5B6B-4EDA-874A-D2323A563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7093E9-0FF5-4C8A-87CA-1A77A8A8A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531B9EF-E1F9-40FE-9CC0-C4C5F7025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8457049-EBE6-4D4A-9603-74419DBBE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5E0F3C0-28BD-92CE-63F9-6A17F1E86A4D}"/>
              </a:ext>
            </a:extLst>
          </p:cNvPr>
          <p:cNvPicPr>
            <a:picLocks noChangeAspect="1"/>
          </p:cNvPicPr>
          <p:nvPr/>
        </p:nvPicPr>
        <p:blipFill rotWithShape="1">
          <a:blip r:embed="rId3"/>
          <a:srcRect r="8257"/>
          <a:stretch/>
        </p:blipFill>
        <p:spPr>
          <a:xfrm>
            <a:off x="446532" y="599724"/>
            <a:ext cx="11292143" cy="5200321"/>
          </a:xfrm>
          <a:prstGeom prst="rect">
            <a:avLst/>
          </a:prstGeom>
        </p:spPr>
      </p:pic>
      <p:sp>
        <p:nvSpPr>
          <p:cNvPr id="23" name="Rectangle 22">
            <a:extLst>
              <a:ext uri="{FF2B5EF4-FFF2-40B4-BE49-F238E27FC236}">
                <a16:creationId xmlns:a16="http://schemas.microsoft.com/office/drawing/2014/main" id="{D54EC586-DBC6-420F-A910-59AC50AB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6542904-D50A-B606-5747-27E665615DA0}"/>
              </a:ext>
            </a:extLst>
          </p:cNvPr>
          <p:cNvSpPr>
            <a:spLocks noGrp="1"/>
          </p:cNvSpPr>
          <p:nvPr>
            <p:ph type="sldNum" sz="quarter" idx="12"/>
          </p:nvPr>
        </p:nvSpPr>
        <p:spPr>
          <a:xfrm>
            <a:off x="10558300" y="5956137"/>
            <a:ext cx="1052510" cy="365125"/>
          </a:xfrm>
        </p:spPr>
        <p:txBody>
          <a:bodyPr>
            <a:normAutofit/>
          </a:bodyPr>
          <a:lstStyle/>
          <a:p>
            <a:pPr>
              <a:spcAft>
                <a:spcPts val="600"/>
              </a:spcAft>
            </a:pPr>
            <a:fld id="{D57F1E4F-1CFF-5643-939E-217C01CDF565}" type="slidenum">
              <a:rPr lang="en-US" smtClean="0"/>
              <a:pPr>
                <a:spcAft>
                  <a:spcPts val="600"/>
                </a:spcAft>
              </a:pPr>
              <a:t>21</a:t>
            </a:fld>
            <a:endParaRPr lang="en-US"/>
          </a:p>
        </p:txBody>
      </p:sp>
      <p:pic>
        <p:nvPicPr>
          <p:cNvPr id="12" name="Picture 11">
            <a:extLst>
              <a:ext uri="{FF2B5EF4-FFF2-40B4-BE49-F238E27FC236}">
                <a16:creationId xmlns:a16="http://schemas.microsoft.com/office/drawing/2014/main" id="{B3F0593A-2DCB-05AA-FCFB-BB2D66FAD0BF}"/>
              </a:ext>
            </a:extLst>
          </p:cNvPr>
          <p:cNvPicPr>
            <a:picLocks noChangeAspect="1"/>
          </p:cNvPicPr>
          <p:nvPr/>
        </p:nvPicPr>
        <p:blipFill>
          <a:blip r:embed="rId4"/>
          <a:stretch>
            <a:fillRect/>
          </a:stretch>
        </p:blipFill>
        <p:spPr>
          <a:xfrm>
            <a:off x="10363332" y="691811"/>
            <a:ext cx="1276054" cy="1268413"/>
          </a:xfrm>
          <a:prstGeom prst="rect">
            <a:avLst/>
          </a:prstGeom>
        </p:spPr>
      </p:pic>
      <p:sp>
        <p:nvSpPr>
          <p:cNvPr id="13" name="TextBox 12">
            <a:extLst>
              <a:ext uri="{FF2B5EF4-FFF2-40B4-BE49-F238E27FC236}">
                <a16:creationId xmlns:a16="http://schemas.microsoft.com/office/drawing/2014/main" id="{06FBA51C-07FF-9DD8-E644-F7D1A204F359}"/>
              </a:ext>
            </a:extLst>
          </p:cNvPr>
          <p:cNvSpPr txBox="1"/>
          <p:nvPr/>
        </p:nvSpPr>
        <p:spPr>
          <a:xfrm>
            <a:off x="430490" y="5940040"/>
            <a:ext cx="6565840" cy="400110"/>
          </a:xfrm>
          <a:prstGeom prst="rect">
            <a:avLst/>
          </a:prstGeom>
          <a:noFill/>
        </p:spPr>
        <p:txBody>
          <a:bodyPr wrap="square" rtlCol="0">
            <a:spAutoFit/>
          </a:bodyPr>
          <a:lstStyle/>
          <a:p>
            <a:r>
              <a:rPr lang="en-GB" sz="1000" i="1" dirty="0">
                <a:solidFill>
                  <a:schemeClr val="bg1"/>
                </a:solidFill>
              </a:rPr>
              <a:t>Harwich Haven Authority: Annual Report and Financial Statements 2018. Accessible at: </a:t>
            </a:r>
          </a:p>
          <a:p>
            <a:r>
              <a:rPr lang="en-GB" sz="1000" i="1" dirty="0">
                <a:solidFill>
                  <a:schemeClr val="bg1"/>
                </a:solidFill>
              </a:rPr>
              <a:t>https://</a:t>
            </a:r>
            <a:r>
              <a:rPr lang="en-GB" sz="1000" i="1" dirty="0" err="1">
                <a:solidFill>
                  <a:schemeClr val="bg1"/>
                </a:solidFill>
              </a:rPr>
              <a:t>hha.co.uk</a:t>
            </a:r>
            <a:r>
              <a:rPr lang="en-GB" sz="1000" i="1" dirty="0">
                <a:solidFill>
                  <a:schemeClr val="bg1"/>
                </a:solidFill>
              </a:rPr>
              <a:t>/</a:t>
            </a:r>
            <a:r>
              <a:rPr lang="en-GB" sz="1000" i="1" dirty="0" err="1">
                <a:solidFill>
                  <a:schemeClr val="bg1"/>
                </a:solidFill>
              </a:rPr>
              <a:t>wp</a:t>
            </a:r>
            <a:r>
              <a:rPr lang="en-GB" sz="1000" i="1" dirty="0">
                <a:solidFill>
                  <a:schemeClr val="bg1"/>
                </a:solidFill>
              </a:rPr>
              <a:t>-content/uploads/2019/06/HHA-ANNUAL-REPORT-2018_AW_LOW_SPREADS.pdf</a:t>
            </a:r>
            <a:endParaRPr lang="en-GB" sz="1200" i="1" dirty="0">
              <a:solidFill>
                <a:schemeClr val="bg1"/>
              </a:solidFill>
            </a:endParaRPr>
          </a:p>
        </p:txBody>
      </p:sp>
    </p:spTree>
    <p:extLst>
      <p:ext uri="{BB962C8B-B14F-4D97-AF65-F5344CB8AC3E}">
        <p14:creationId xmlns:p14="http://schemas.microsoft.com/office/powerpoint/2010/main" val="345202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469D-C8B1-CECA-C2D5-068E72CF2247}"/>
              </a:ext>
            </a:extLst>
          </p:cNvPr>
          <p:cNvSpPr>
            <a:spLocks noGrp="1"/>
          </p:cNvSpPr>
          <p:nvPr>
            <p:ph type="ctrTitle"/>
          </p:nvPr>
        </p:nvSpPr>
        <p:spPr/>
        <p:txBody>
          <a:bodyPr/>
          <a:lstStyle/>
          <a:p>
            <a:r>
              <a:rPr lang="en-GB" dirty="0"/>
              <a:t>APPENDIX: BASELINE MODELS</a:t>
            </a:r>
          </a:p>
        </p:txBody>
      </p:sp>
      <p:sp>
        <p:nvSpPr>
          <p:cNvPr id="3" name="Subtitle 2">
            <a:extLst>
              <a:ext uri="{FF2B5EF4-FFF2-40B4-BE49-F238E27FC236}">
                <a16:creationId xmlns:a16="http://schemas.microsoft.com/office/drawing/2014/main" id="{EBBE5ECB-02CB-E103-C1CF-C2F499FD51C9}"/>
              </a:ext>
            </a:extLst>
          </p:cNvPr>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86542904-D50A-B606-5747-27E665615DA0}"/>
              </a:ext>
            </a:extLst>
          </p:cNvPr>
          <p:cNvSpPr>
            <a:spLocks noGrp="1"/>
          </p:cNvSpPr>
          <p:nvPr>
            <p:ph type="sldNum" sz="quarter" idx="12"/>
          </p:nvPr>
        </p:nvSpPr>
        <p:spPr/>
        <p:txBody>
          <a:bodyPr>
            <a:normAutofit/>
          </a:bodyPr>
          <a:lstStyle/>
          <a:p>
            <a:pPr>
              <a:spcAft>
                <a:spcPts val="600"/>
              </a:spcAft>
            </a:pPr>
            <a:fld id="{D57F1E4F-1CFF-5643-939E-217C01CDF565}" type="slidenum">
              <a:rPr lang="en-US" smtClean="0"/>
              <a:pPr>
                <a:spcAft>
                  <a:spcPts val="600"/>
                </a:spcAft>
              </a:pPr>
              <a:t>22</a:t>
            </a:fld>
            <a:endParaRPr lang="en-US"/>
          </a:p>
        </p:txBody>
      </p:sp>
    </p:spTree>
    <p:extLst>
      <p:ext uri="{BB962C8B-B14F-4D97-AF65-F5344CB8AC3E}">
        <p14:creationId xmlns:p14="http://schemas.microsoft.com/office/powerpoint/2010/main" val="1695397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367-08A2-0E2D-532C-E140A39AD9C7}"/>
              </a:ext>
            </a:extLst>
          </p:cNvPr>
          <p:cNvSpPr>
            <a:spLocks noGrp="1"/>
          </p:cNvSpPr>
          <p:nvPr>
            <p:ph type="title"/>
          </p:nvPr>
        </p:nvSpPr>
        <p:spPr/>
        <p:txBody>
          <a:bodyPr/>
          <a:lstStyle/>
          <a:p>
            <a:r>
              <a:rPr lang="en-GB" dirty="0"/>
              <a:t>Baseline models</a:t>
            </a:r>
          </a:p>
        </p:txBody>
      </p:sp>
      <p:sp>
        <p:nvSpPr>
          <p:cNvPr id="5" name="Text Placeholder 4">
            <a:extLst>
              <a:ext uri="{FF2B5EF4-FFF2-40B4-BE49-F238E27FC236}">
                <a16:creationId xmlns:a16="http://schemas.microsoft.com/office/drawing/2014/main" id="{3643DCF8-942E-0948-8580-21F2A7F11FC9}"/>
              </a:ext>
            </a:extLst>
          </p:cNvPr>
          <p:cNvSpPr>
            <a:spLocks noGrp="1"/>
          </p:cNvSpPr>
          <p:nvPr>
            <p:ph type="body" idx="1"/>
          </p:nvPr>
        </p:nvSpPr>
        <p:spPr>
          <a:xfrm>
            <a:off x="3940515" y="2142794"/>
            <a:ext cx="1498601" cy="536005"/>
          </a:xfrm>
        </p:spPr>
        <p:txBody>
          <a:bodyPr/>
          <a:lstStyle/>
          <a:p>
            <a:r>
              <a:rPr lang="en-GB" b="1" dirty="0"/>
              <a:t>TextRank</a:t>
            </a:r>
          </a:p>
        </p:txBody>
      </p:sp>
      <p:sp>
        <p:nvSpPr>
          <p:cNvPr id="7" name="Text Placeholder 6">
            <a:extLst>
              <a:ext uri="{FF2B5EF4-FFF2-40B4-BE49-F238E27FC236}">
                <a16:creationId xmlns:a16="http://schemas.microsoft.com/office/drawing/2014/main" id="{ED6510F6-4C3E-D0CE-9E4F-59388A2EE2C6}"/>
              </a:ext>
            </a:extLst>
          </p:cNvPr>
          <p:cNvSpPr>
            <a:spLocks noGrp="1"/>
          </p:cNvSpPr>
          <p:nvPr>
            <p:ph type="body" sz="quarter" idx="3"/>
          </p:nvPr>
        </p:nvSpPr>
        <p:spPr>
          <a:xfrm>
            <a:off x="3940515" y="4266320"/>
            <a:ext cx="1498601" cy="553373"/>
          </a:xfrm>
        </p:spPr>
        <p:txBody>
          <a:bodyPr/>
          <a:lstStyle/>
          <a:p>
            <a:r>
              <a:rPr lang="en-GB" b="1" dirty="0"/>
              <a:t>LexRank</a:t>
            </a:r>
          </a:p>
        </p:txBody>
      </p:sp>
      <p:sp>
        <p:nvSpPr>
          <p:cNvPr id="4" name="Slide Number Placeholder 3">
            <a:extLst>
              <a:ext uri="{FF2B5EF4-FFF2-40B4-BE49-F238E27FC236}">
                <a16:creationId xmlns:a16="http://schemas.microsoft.com/office/drawing/2014/main" id="{7AC2C5BC-04BD-D64F-3AC1-0C708289E3B0}"/>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1026" name="Picture 2" descr="undefined">
            <a:extLst>
              <a:ext uri="{FF2B5EF4-FFF2-40B4-BE49-F238E27FC236}">
                <a16:creationId xmlns:a16="http://schemas.microsoft.com/office/drawing/2014/main" id="{964C4F66-46B3-7256-AF51-06568B37B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126" y="2569071"/>
            <a:ext cx="3618298" cy="29173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B1501BCE-4435-6417-AF70-457B3CF68AA7}"/>
              </a:ext>
            </a:extLst>
          </p:cNvPr>
          <p:cNvSpPr txBox="1"/>
          <p:nvPr/>
        </p:nvSpPr>
        <p:spPr>
          <a:xfrm>
            <a:off x="8443741" y="5559552"/>
            <a:ext cx="3486884" cy="276999"/>
          </a:xfrm>
          <a:prstGeom prst="rect">
            <a:avLst/>
          </a:prstGeom>
          <a:noFill/>
        </p:spPr>
        <p:txBody>
          <a:bodyPr wrap="square">
            <a:spAutoFit/>
          </a:bodyPr>
          <a:lstStyle/>
          <a:p>
            <a:pPr marL="342900" indent="-342900">
              <a:buFont typeface="+mj-lt"/>
              <a:buAutoNum type="arabicPeriod"/>
            </a:pPr>
            <a:r>
              <a:rPr lang="en-GB" sz="1200" dirty="0">
                <a:hlinkClick r:id="rId3"/>
              </a:rPr>
              <a:t>https://en.wikipedia.org/wiki/PageRank</a:t>
            </a:r>
            <a:endParaRPr lang="en-GB" sz="1200" dirty="0"/>
          </a:p>
        </p:txBody>
      </p:sp>
      <p:sp>
        <p:nvSpPr>
          <p:cNvPr id="24" name="Text Placeholder 4">
            <a:extLst>
              <a:ext uri="{FF2B5EF4-FFF2-40B4-BE49-F238E27FC236}">
                <a16:creationId xmlns:a16="http://schemas.microsoft.com/office/drawing/2014/main" id="{469CFBCF-260C-CC2D-E7D7-CB167BBC9AEE}"/>
              </a:ext>
            </a:extLst>
          </p:cNvPr>
          <p:cNvSpPr txBox="1">
            <a:spLocks/>
          </p:cNvSpPr>
          <p:nvPr/>
        </p:nvSpPr>
        <p:spPr>
          <a:xfrm>
            <a:off x="9119617" y="1787604"/>
            <a:ext cx="3624580" cy="536005"/>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GB" b="1" dirty="0"/>
              <a:t>PageRank</a:t>
            </a:r>
          </a:p>
        </p:txBody>
      </p:sp>
    </p:spTree>
    <p:extLst>
      <p:ext uri="{BB962C8B-B14F-4D97-AF65-F5344CB8AC3E}">
        <p14:creationId xmlns:p14="http://schemas.microsoft.com/office/powerpoint/2010/main" val="4292259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17FA-7FA2-3C09-EF0C-431E9E70DD72}"/>
              </a:ext>
            </a:extLst>
          </p:cNvPr>
          <p:cNvSpPr>
            <a:spLocks noGrp="1"/>
          </p:cNvSpPr>
          <p:nvPr>
            <p:ph type="title"/>
          </p:nvPr>
        </p:nvSpPr>
        <p:spPr/>
        <p:txBody>
          <a:bodyPr/>
          <a:lstStyle/>
          <a:p>
            <a:r>
              <a:rPr lang="en-GB" dirty="0"/>
              <a:t>Attention Mechanism</a:t>
            </a:r>
          </a:p>
        </p:txBody>
      </p:sp>
      <p:sp>
        <p:nvSpPr>
          <p:cNvPr id="5" name="Content Placeholder 4">
            <a:extLst>
              <a:ext uri="{FF2B5EF4-FFF2-40B4-BE49-F238E27FC236}">
                <a16:creationId xmlns:a16="http://schemas.microsoft.com/office/drawing/2014/main" id="{731AA97B-962C-4075-EDCC-C45A9671CCBC}"/>
              </a:ext>
            </a:extLst>
          </p:cNvPr>
          <p:cNvSpPr>
            <a:spLocks noGrp="1"/>
          </p:cNvSpPr>
          <p:nvPr>
            <p:ph sz="half" idx="1"/>
          </p:nvPr>
        </p:nvSpPr>
        <p:spPr/>
        <p:txBody>
          <a:bodyPr/>
          <a:lstStyle/>
          <a:p>
            <a:endParaRPr lang="en-GB"/>
          </a:p>
        </p:txBody>
      </p:sp>
      <p:sp>
        <p:nvSpPr>
          <p:cNvPr id="6" name="Content Placeholder 5">
            <a:extLst>
              <a:ext uri="{FF2B5EF4-FFF2-40B4-BE49-F238E27FC236}">
                <a16:creationId xmlns:a16="http://schemas.microsoft.com/office/drawing/2014/main" id="{3B1295B7-BA7A-F7D1-24D6-39553138E6B1}"/>
              </a:ext>
            </a:extLst>
          </p:cNvPr>
          <p:cNvSpPr>
            <a:spLocks noGrp="1"/>
          </p:cNvSpPr>
          <p:nvPr>
            <p:ph sz="half" idx="2"/>
          </p:nvPr>
        </p:nvSpPr>
        <p:spPr/>
        <p:txBody>
          <a:bodyPr/>
          <a:lstStyle/>
          <a:p>
            <a:endParaRPr lang="en-GB"/>
          </a:p>
        </p:txBody>
      </p:sp>
      <p:sp>
        <p:nvSpPr>
          <p:cNvPr id="4" name="Slide Number Placeholder 3">
            <a:extLst>
              <a:ext uri="{FF2B5EF4-FFF2-40B4-BE49-F238E27FC236}">
                <a16:creationId xmlns:a16="http://schemas.microsoft.com/office/drawing/2014/main" id="{0A4FCB00-5E05-0EFF-B4D1-4DC222B9C2E8}"/>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3522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2402-18B7-3322-90B4-01817D8AE7B2}"/>
              </a:ext>
            </a:extLst>
          </p:cNvPr>
          <p:cNvSpPr>
            <a:spLocks noGrp="1"/>
          </p:cNvSpPr>
          <p:nvPr>
            <p:ph type="title"/>
          </p:nvPr>
        </p:nvSpPr>
        <p:spPr/>
        <p:txBody>
          <a:bodyPr/>
          <a:lstStyle/>
          <a:p>
            <a:r>
              <a:rPr lang="en-GB" dirty="0"/>
              <a:t>Examples of Financial Reports</a:t>
            </a:r>
          </a:p>
        </p:txBody>
      </p:sp>
      <p:sp>
        <p:nvSpPr>
          <p:cNvPr id="5" name="Text Placeholder 4">
            <a:extLst>
              <a:ext uri="{FF2B5EF4-FFF2-40B4-BE49-F238E27FC236}">
                <a16:creationId xmlns:a16="http://schemas.microsoft.com/office/drawing/2014/main" id="{F85C3AE5-5E99-5309-FAC2-FAD24052DF15}"/>
              </a:ext>
            </a:extLst>
          </p:cNvPr>
          <p:cNvSpPr>
            <a:spLocks noGrp="1"/>
          </p:cNvSpPr>
          <p:nvPr>
            <p:ph type="body" idx="1"/>
          </p:nvPr>
        </p:nvSpPr>
        <p:spPr>
          <a:xfrm>
            <a:off x="887219" y="1929611"/>
            <a:ext cx="5087075" cy="536005"/>
          </a:xfrm>
        </p:spPr>
        <p:txBody>
          <a:bodyPr/>
          <a:lstStyle/>
          <a:p>
            <a:r>
              <a:rPr lang="en-GB" sz="2800" dirty="0"/>
              <a:t>10-K </a:t>
            </a:r>
            <a:r>
              <a:rPr lang="en-GB" sz="2000" dirty="0"/>
              <a:t>(filed to the SEC)</a:t>
            </a:r>
            <a:endParaRPr lang="en-GB" sz="2800" dirty="0"/>
          </a:p>
        </p:txBody>
      </p:sp>
      <p:pic>
        <p:nvPicPr>
          <p:cNvPr id="10" name="Content Placeholder 9">
            <a:extLst>
              <a:ext uri="{FF2B5EF4-FFF2-40B4-BE49-F238E27FC236}">
                <a16:creationId xmlns:a16="http://schemas.microsoft.com/office/drawing/2014/main" id="{9615AB2D-EA82-525C-2049-C045F30032A0}"/>
              </a:ext>
            </a:extLst>
          </p:cNvPr>
          <p:cNvPicPr>
            <a:picLocks noGrp="1" noChangeAspect="1"/>
          </p:cNvPicPr>
          <p:nvPr>
            <p:ph sz="half" idx="2"/>
          </p:nvPr>
        </p:nvPicPr>
        <p:blipFill>
          <a:blip r:embed="rId2"/>
          <a:stretch>
            <a:fillRect/>
          </a:stretch>
        </p:blipFill>
        <p:spPr>
          <a:xfrm>
            <a:off x="825103" y="2676525"/>
            <a:ext cx="4904582" cy="3184525"/>
          </a:xfrm>
        </p:spPr>
      </p:pic>
      <p:sp>
        <p:nvSpPr>
          <p:cNvPr id="7" name="Text Placeholder 6">
            <a:extLst>
              <a:ext uri="{FF2B5EF4-FFF2-40B4-BE49-F238E27FC236}">
                <a16:creationId xmlns:a16="http://schemas.microsoft.com/office/drawing/2014/main" id="{6D55B792-0F52-4AF8-8491-EEA072F6C632}"/>
              </a:ext>
            </a:extLst>
          </p:cNvPr>
          <p:cNvSpPr>
            <a:spLocks noGrp="1"/>
          </p:cNvSpPr>
          <p:nvPr>
            <p:ph type="body" sz="quarter" idx="3"/>
          </p:nvPr>
        </p:nvSpPr>
        <p:spPr>
          <a:xfrm>
            <a:off x="5845702" y="1929611"/>
            <a:ext cx="5980537" cy="553373"/>
          </a:xfrm>
        </p:spPr>
        <p:txBody>
          <a:bodyPr/>
          <a:lstStyle/>
          <a:p>
            <a:r>
              <a:rPr lang="en-GB" sz="2800" dirty="0"/>
              <a:t>UK Annual Reports </a:t>
            </a:r>
            <a:r>
              <a:rPr lang="en-GB" sz="2000" dirty="0"/>
              <a:t>(filed to the FRC)</a:t>
            </a:r>
          </a:p>
        </p:txBody>
      </p:sp>
      <p:pic>
        <p:nvPicPr>
          <p:cNvPr id="13" name="Content Placeholder 12">
            <a:extLst>
              <a:ext uri="{FF2B5EF4-FFF2-40B4-BE49-F238E27FC236}">
                <a16:creationId xmlns:a16="http://schemas.microsoft.com/office/drawing/2014/main" id="{21873F7E-7B1F-1A5C-BBF1-55F489FF5CDF}"/>
              </a:ext>
            </a:extLst>
          </p:cNvPr>
          <p:cNvPicPr>
            <a:picLocks noGrp="1" noChangeAspect="1"/>
          </p:cNvPicPr>
          <p:nvPr>
            <p:ph sz="quarter" idx="4"/>
          </p:nvPr>
        </p:nvPicPr>
        <p:blipFill>
          <a:blip r:embed="rId3"/>
          <a:stretch>
            <a:fillRect/>
          </a:stretch>
        </p:blipFill>
        <p:spPr>
          <a:xfrm>
            <a:off x="7296524" y="2676525"/>
            <a:ext cx="3236165" cy="3184525"/>
          </a:xfrm>
        </p:spPr>
      </p:pic>
      <p:sp>
        <p:nvSpPr>
          <p:cNvPr id="4" name="Slide Number Placeholder 3">
            <a:extLst>
              <a:ext uri="{FF2B5EF4-FFF2-40B4-BE49-F238E27FC236}">
                <a16:creationId xmlns:a16="http://schemas.microsoft.com/office/drawing/2014/main" id="{6DF0173A-2BEA-B2B5-582C-53585F35009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TextBox 2">
            <a:extLst>
              <a:ext uri="{FF2B5EF4-FFF2-40B4-BE49-F238E27FC236}">
                <a16:creationId xmlns:a16="http://schemas.microsoft.com/office/drawing/2014/main" id="{D2033365-D210-31C7-E031-9185D9D677C4}"/>
              </a:ext>
            </a:extLst>
          </p:cNvPr>
          <p:cNvSpPr txBox="1"/>
          <p:nvPr/>
        </p:nvSpPr>
        <p:spPr>
          <a:xfrm>
            <a:off x="368964" y="6321262"/>
            <a:ext cx="8248913" cy="400110"/>
          </a:xfrm>
          <a:prstGeom prst="rect">
            <a:avLst/>
          </a:prstGeom>
          <a:noFill/>
        </p:spPr>
        <p:txBody>
          <a:bodyPr wrap="square" rtlCol="0">
            <a:spAutoFit/>
          </a:bodyPr>
          <a:lstStyle/>
          <a:p>
            <a:pPr marL="342900" indent="-342900">
              <a:buFont typeface="+mj-lt"/>
              <a:buAutoNum type="arabicPeriod"/>
            </a:pPr>
            <a:r>
              <a:rPr lang="en-GB" sz="1000" i="1" dirty="0"/>
              <a:t>Disney Annual Report 2021 (</a:t>
            </a:r>
            <a:r>
              <a:rPr lang="en-GB" sz="1000" i="1" dirty="0">
                <a:hlinkClick r:id="rId4"/>
              </a:rPr>
              <a:t>https://thewaltdisneycompany.com/app/uploads/2022/01/2021-Annual-Report.pdf</a:t>
            </a:r>
            <a:r>
              <a:rPr lang="en-GB" sz="1000" i="1" dirty="0"/>
              <a:t>)</a:t>
            </a:r>
          </a:p>
          <a:p>
            <a:pPr marL="342900" indent="-342900">
              <a:buFont typeface="+mj-lt"/>
              <a:buAutoNum type="arabicPeriod"/>
            </a:pPr>
            <a:r>
              <a:rPr lang="en-GB" sz="1000" i="1" dirty="0"/>
              <a:t>Home Office Annual Report 2021-2022 (</a:t>
            </a:r>
            <a:r>
              <a:rPr lang="en-GB" sz="1000" i="1" dirty="0">
                <a:hlinkClick r:id="rId5"/>
              </a:rPr>
              <a:t>https://www.gov.uk/government/collections/ho-annual-reports-and-accounts</a:t>
            </a:r>
            <a:r>
              <a:rPr lang="en-GB" sz="1000" i="1" dirty="0"/>
              <a:t>)</a:t>
            </a:r>
          </a:p>
        </p:txBody>
      </p:sp>
      <p:cxnSp>
        <p:nvCxnSpPr>
          <p:cNvPr id="15" name="Straight Connector 14">
            <a:extLst>
              <a:ext uri="{FF2B5EF4-FFF2-40B4-BE49-F238E27FC236}">
                <a16:creationId xmlns:a16="http://schemas.microsoft.com/office/drawing/2014/main" id="{8FEC3065-FF32-2693-F1EF-54DC1A5C0014}"/>
              </a:ext>
            </a:extLst>
          </p:cNvPr>
          <p:cNvCxnSpPr/>
          <p:nvPr/>
        </p:nvCxnSpPr>
        <p:spPr>
          <a:xfrm>
            <a:off x="5845702" y="2582997"/>
            <a:ext cx="0" cy="347315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0501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2402-18B7-3322-90B4-01817D8AE7B2}"/>
              </a:ext>
            </a:extLst>
          </p:cNvPr>
          <p:cNvSpPr>
            <a:spLocks noGrp="1"/>
          </p:cNvSpPr>
          <p:nvPr>
            <p:ph type="title"/>
          </p:nvPr>
        </p:nvSpPr>
        <p:spPr/>
        <p:txBody>
          <a:bodyPr/>
          <a:lstStyle/>
          <a:p>
            <a:r>
              <a:rPr lang="en-GB" dirty="0"/>
              <a:t>Properties of Financial Reports</a:t>
            </a:r>
          </a:p>
        </p:txBody>
      </p:sp>
      <p:sp>
        <p:nvSpPr>
          <p:cNvPr id="5" name="Text Placeholder 4">
            <a:extLst>
              <a:ext uri="{FF2B5EF4-FFF2-40B4-BE49-F238E27FC236}">
                <a16:creationId xmlns:a16="http://schemas.microsoft.com/office/drawing/2014/main" id="{F85C3AE5-5E99-5309-FAC2-FAD24052DF15}"/>
              </a:ext>
            </a:extLst>
          </p:cNvPr>
          <p:cNvSpPr>
            <a:spLocks noGrp="1"/>
          </p:cNvSpPr>
          <p:nvPr>
            <p:ph type="body" idx="1"/>
          </p:nvPr>
        </p:nvSpPr>
        <p:spPr>
          <a:xfrm>
            <a:off x="836167" y="2015375"/>
            <a:ext cx="5087075" cy="536005"/>
          </a:xfrm>
        </p:spPr>
        <p:txBody>
          <a:bodyPr/>
          <a:lstStyle/>
          <a:p>
            <a:r>
              <a:rPr lang="en-GB" sz="2800" dirty="0"/>
              <a:t>10-K</a:t>
            </a:r>
          </a:p>
        </p:txBody>
      </p:sp>
      <p:sp>
        <p:nvSpPr>
          <p:cNvPr id="7" name="Text Placeholder 6">
            <a:extLst>
              <a:ext uri="{FF2B5EF4-FFF2-40B4-BE49-F238E27FC236}">
                <a16:creationId xmlns:a16="http://schemas.microsoft.com/office/drawing/2014/main" id="{6D55B792-0F52-4AF8-8491-EEA072F6C632}"/>
              </a:ext>
            </a:extLst>
          </p:cNvPr>
          <p:cNvSpPr>
            <a:spLocks noGrp="1"/>
          </p:cNvSpPr>
          <p:nvPr>
            <p:ph type="body" sz="quarter" idx="3"/>
          </p:nvPr>
        </p:nvSpPr>
        <p:spPr>
          <a:xfrm>
            <a:off x="6268760" y="1959378"/>
            <a:ext cx="6300788" cy="553373"/>
          </a:xfrm>
        </p:spPr>
        <p:txBody>
          <a:bodyPr/>
          <a:lstStyle/>
          <a:p>
            <a:r>
              <a:rPr lang="en-GB" sz="2800" dirty="0"/>
              <a:t>UK Annual Reports</a:t>
            </a:r>
          </a:p>
        </p:txBody>
      </p:sp>
      <p:sp>
        <p:nvSpPr>
          <p:cNvPr id="4" name="Slide Number Placeholder 3">
            <a:extLst>
              <a:ext uri="{FF2B5EF4-FFF2-40B4-BE49-F238E27FC236}">
                <a16:creationId xmlns:a16="http://schemas.microsoft.com/office/drawing/2014/main" id="{6DF0173A-2BEA-B2B5-582C-53585F35009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8" name="Content Placeholder 7">
            <a:extLst>
              <a:ext uri="{FF2B5EF4-FFF2-40B4-BE49-F238E27FC236}">
                <a16:creationId xmlns:a16="http://schemas.microsoft.com/office/drawing/2014/main" id="{E6542ED6-7B0D-8172-515B-29ABB511A1BC}"/>
              </a:ext>
            </a:extLst>
          </p:cNvPr>
          <p:cNvSpPr>
            <a:spLocks noGrp="1"/>
          </p:cNvSpPr>
          <p:nvPr>
            <p:ph sz="half" idx="2"/>
          </p:nvPr>
        </p:nvSpPr>
        <p:spPr>
          <a:xfrm>
            <a:off x="836167" y="2848766"/>
            <a:ext cx="4333706" cy="2934999"/>
          </a:xfrm>
        </p:spPr>
        <p:txBody>
          <a:bodyPr>
            <a:normAutofit lnSpcReduction="10000"/>
          </a:bodyPr>
          <a:lstStyle/>
          <a:p>
            <a:pPr>
              <a:buFont typeface="System Font Regular"/>
              <a:buChar char="☑️"/>
            </a:pPr>
            <a:r>
              <a:rPr lang="en-GB" sz="2400" b="1" dirty="0"/>
              <a:t>  Plain text</a:t>
            </a:r>
            <a:endParaRPr lang="en-GB" sz="2400" dirty="0"/>
          </a:p>
          <a:p>
            <a:pPr>
              <a:buFont typeface="System Font Regular"/>
              <a:buChar char="☑️"/>
            </a:pPr>
            <a:r>
              <a:rPr lang="en-GB" sz="2400" dirty="0"/>
              <a:t>  </a:t>
            </a:r>
            <a:r>
              <a:rPr lang="en-GB" sz="2400" b="1" dirty="0"/>
              <a:t>Rigid Structure</a:t>
            </a:r>
          </a:p>
          <a:p>
            <a:pPr>
              <a:buFont typeface="System Font Regular"/>
              <a:buChar char="☑️"/>
            </a:pPr>
            <a:r>
              <a:rPr lang="en-GB" sz="2400" b="1" dirty="0"/>
              <a:t>  Strict Conventions</a:t>
            </a:r>
          </a:p>
          <a:p>
            <a:pPr>
              <a:buFont typeface="System Font Regular"/>
              <a:buChar char="☑️"/>
            </a:pPr>
            <a:r>
              <a:rPr lang="en-GB" sz="2400" b="1" dirty="0"/>
              <a:t>  Allows XML Parsing</a:t>
            </a:r>
          </a:p>
          <a:p>
            <a:pPr>
              <a:buFont typeface="System Font Regular"/>
              <a:buChar char="☑️"/>
            </a:pPr>
            <a:r>
              <a:rPr lang="en-GB" sz="2400" b="1" dirty="0"/>
              <a:t>  Large-scale processing</a:t>
            </a:r>
            <a:endParaRPr lang="en-GB" sz="2400" dirty="0"/>
          </a:p>
        </p:txBody>
      </p:sp>
      <p:sp>
        <p:nvSpPr>
          <p:cNvPr id="11" name="Content Placeholder 10">
            <a:extLst>
              <a:ext uri="{FF2B5EF4-FFF2-40B4-BE49-F238E27FC236}">
                <a16:creationId xmlns:a16="http://schemas.microsoft.com/office/drawing/2014/main" id="{513D647D-65A1-8A9E-7F12-2D2B47779C19}"/>
              </a:ext>
            </a:extLst>
          </p:cNvPr>
          <p:cNvSpPr>
            <a:spLocks noGrp="1"/>
          </p:cNvSpPr>
          <p:nvPr>
            <p:ph sz="quarter" idx="4"/>
          </p:nvPr>
        </p:nvSpPr>
        <p:spPr>
          <a:xfrm>
            <a:off x="6483615" y="2925207"/>
            <a:ext cx="5393097" cy="3030085"/>
          </a:xfrm>
        </p:spPr>
        <p:txBody>
          <a:bodyPr>
            <a:normAutofit lnSpcReduction="10000"/>
          </a:bodyPr>
          <a:lstStyle/>
          <a:p>
            <a:pPr>
              <a:buFont typeface="System Font Regular"/>
              <a:buChar char="❌"/>
            </a:pPr>
            <a:r>
              <a:rPr lang="en-GB" sz="2400" b="1" dirty="0"/>
              <a:t>  Glossy</a:t>
            </a:r>
          </a:p>
          <a:p>
            <a:pPr>
              <a:buFont typeface="System Font Regular"/>
              <a:buChar char="❌"/>
            </a:pPr>
            <a:r>
              <a:rPr lang="en-GB" sz="2400" b="1" dirty="0"/>
              <a:t>  Extremely long</a:t>
            </a:r>
            <a:r>
              <a:rPr lang="en-GB" sz="2400" dirty="0"/>
              <a:t> </a:t>
            </a:r>
            <a:br>
              <a:rPr lang="en-GB" sz="2400" dirty="0"/>
            </a:br>
            <a:r>
              <a:rPr lang="en-GB" sz="2400" dirty="0"/>
              <a:t>  (~80 pages on average)</a:t>
            </a:r>
          </a:p>
          <a:p>
            <a:pPr>
              <a:buFont typeface="System Font Regular"/>
              <a:buChar char="❌"/>
            </a:pPr>
            <a:r>
              <a:rPr lang="en-GB" sz="2400" b="1" dirty="0"/>
              <a:t>  Variable nomenclature </a:t>
            </a:r>
            <a:br>
              <a:rPr lang="en-GB" sz="2400" b="1" dirty="0"/>
            </a:br>
            <a:r>
              <a:rPr lang="en-GB" sz="2400" b="1" dirty="0"/>
              <a:t>  </a:t>
            </a:r>
            <a:r>
              <a:rPr lang="en-GB" sz="2400" dirty="0"/>
              <a:t>(20+ unique section titles)</a:t>
            </a:r>
          </a:p>
          <a:p>
            <a:pPr>
              <a:buFont typeface="System Font Regular"/>
              <a:buChar char="❌"/>
            </a:pPr>
            <a:r>
              <a:rPr lang="en-GB" sz="2400" b="1" dirty="0"/>
              <a:t>  Embedded visual elements </a:t>
            </a:r>
            <a:br>
              <a:rPr lang="en-GB" sz="2400" b="1" dirty="0"/>
            </a:br>
            <a:r>
              <a:rPr lang="en-GB" sz="2400" b="1" dirty="0"/>
              <a:t>  </a:t>
            </a:r>
            <a:r>
              <a:rPr lang="en-GB" sz="2400" dirty="0"/>
              <a:t>(info-graphics, tables)</a:t>
            </a:r>
          </a:p>
        </p:txBody>
      </p:sp>
      <p:cxnSp>
        <p:nvCxnSpPr>
          <p:cNvPr id="14" name="Straight Connector 13">
            <a:extLst>
              <a:ext uri="{FF2B5EF4-FFF2-40B4-BE49-F238E27FC236}">
                <a16:creationId xmlns:a16="http://schemas.microsoft.com/office/drawing/2014/main" id="{B19DA19F-9BEC-F4BB-57D2-B86D66F74A47}"/>
              </a:ext>
            </a:extLst>
          </p:cNvPr>
          <p:cNvCxnSpPr/>
          <p:nvPr/>
        </p:nvCxnSpPr>
        <p:spPr>
          <a:xfrm>
            <a:off x="5845702" y="2582997"/>
            <a:ext cx="0" cy="347315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804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500"/>
                                        <p:tgtEl>
                                          <p:spTgt spid="11">
                                            <p:txEl>
                                              <p:pRg st="0" end="0"/>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fade">
                                      <p:cBhvr>
                                        <p:cTn id="36" dur="500"/>
                                        <p:tgtEl>
                                          <p:spTgt spid="11">
                                            <p:txEl>
                                              <p:pRg st="2" end="2"/>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1">
                                            <p:txEl>
                                              <p:pRg st="3" end="3"/>
                                            </p:txEl>
                                          </p:spTgt>
                                        </p:tgtEl>
                                        <p:attrNameLst>
                                          <p:attrName>style.visibility</p:attrName>
                                        </p:attrNameLst>
                                      </p:cBhvr>
                                      <p:to>
                                        <p:strVal val="visible"/>
                                      </p:to>
                                    </p:set>
                                    <p:animEffect transition="in" filter="fade">
                                      <p:cBhvr>
                                        <p:cTn id="4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378DB9-11AE-E081-1A55-CF71C9565B81}"/>
              </a:ext>
            </a:extLst>
          </p:cNvPr>
          <p:cNvSpPr>
            <a:spLocks noGrp="1"/>
          </p:cNvSpPr>
          <p:nvPr>
            <p:ph type="title"/>
          </p:nvPr>
        </p:nvSpPr>
        <p:spPr>
          <a:xfrm>
            <a:off x="638619" y="88741"/>
            <a:ext cx="5832981" cy="1269713"/>
          </a:xfrm>
        </p:spPr>
        <p:txBody>
          <a:bodyPr>
            <a:normAutofit/>
          </a:bodyPr>
          <a:lstStyle/>
          <a:p>
            <a:r>
              <a:rPr lang="en-GB" dirty="0">
                <a:solidFill>
                  <a:schemeClr val="tx2"/>
                </a:solidFill>
              </a:rPr>
              <a:t>UK ANNUAL REPORT Example</a:t>
            </a:r>
          </a:p>
        </p:txBody>
      </p:sp>
      <p:sp>
        <p:nvSpPr>
          <p:cNvPr id="28" name="Rectangle 2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2" name="Content Placeholder 11">
            <a:extLst>
              <a:ext uri="{FF2B5EF4-FFF2-40B4-BE49-F238E27FC236}">
                <a16:creationId xmlns:a16="http://schemas.microsoft.com/office/drawing/2014/main" id="{6662E221-0CCC-D005-9A33-DA7C8F851407}"/>
              </a:ext>
            </a:extLst>
          </p:cNvPr>
          <p:cNvPicPr>
            <a:picLocks noChangeAspect="1"/>
          </p:cNvPicPr>
          <p:nvPr/>
        </p:nvPicPr>
        <p:blipFill>
          <a:blip r:embed="rId2"/>
          <a:stretch>
            <a:fillRect/>
          </a:stretch>
        </p:blipFill>
        <p:spPr>
          <a:xfrm>
            <a:off x="6610874" y="357184"/>
            <a:ext cx="3808153" cy="5769931"/>
          </a:xfrm>
          <a:prstGeom prst="rect">
            <a:avLst/>
          </a:prstGeom>
        </p:spPr>
      </p:pic>
      <p:sp>
        <p:nvSpPr>
          <p:cNvPr id="4" name="Slide Number Placeholder 3">
            <a:extLst>
              <a:ext uri="{FF2B5EF4-FFF2-40B4-BE49-F238E27FC236}">
                <a16:creationId xmlns:a16="http://schemas.microsoft.com/office/drawing/2014/main" id="{84AA75EA-3722-D7C2-06EE-F0E0D5A6D020}"/>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5</a:t>
            </a:fld>
            <a:endParaRPr lang="en-US"/>
          </a:p>
        </p:txBody>
      </p:sp>
      <p:sp>
        <p:nvSpPr>
          <p:cNvPr id="13" name="TextBox 12">
            <a:extLst>
              <a:ext uri="{FF2B5EF4-FFF2-40B4-BE49-F238E27FC236}">
                <a16:creationId xmlns:a16="http://schemas.microsoft.com/office/drawing/2014/main" id="{9DE93141-9734-F3C2-DF61-EF1CCCBF4C27}"/>
              </a:ext>
            </a:extLst>
          </p:cNvPr>
          <p:cNvSpPr txBox="1"/>
          <p:nvPr/>
        </p:nvSpPr>
        <p:spPr>
          <a:xfrm>
            <a:off x="7326577" y="6127116"/>
            <a:ext cx="2760396" cy="338554"/>
          </a:xfrm>
          <a:prstGeom prst="rect">
            <a:avLst/>
          </a:prstGeom>
          <a:noFill/>
        </p:spPr>
        <p:txBody>
          <a:bodyPr wrap="square" rtlCol="0">
            <a:spAutoFit/>
          </a:bodyPr>
          <a:lstStyle/>
          <a:p>
            <a:r>
              <a:rPr lang="en-GB" sz="1600" i="1" dirty="0"/>
              <a:t>Oxfam Annual Report 21/22</a:t>
            </a:r>
          </a:p>
        </p:txBody>
      </p:sp>
      <p:pic>
        <p:nvPicPr>
          <p:cNvPr id="15" name="Content Placeholder 9">
            <a:extLst>
              <a:ext uri="{FF2B5EF4-FFF2-40B4-BE49-F238E27FC236}">
                <a16:creationId xmlns:a16="http://schemas.microsoft.com/office/drawing/2014/main" id="{58993828-0807-4891-D220-1A6D78AEBE8C}"/>
              </a:ext>
            </a:extLst>
          </p:cNvPr>
          <p:cNvPicPr>
            <a:picLocks noChangeAspect="1"/>
          </p:cNvPicPr>
          <p:nvPr/>
        </p:nvPicPr>
        <p:blipFill>
          <a:blip r:embed="rId3"/>
          <a:stretch>
            <a:fillRect/>
          </a:stretch>
        </p:blipFill>
        <p:spPr>
          <a:xfrm>
            <a:off x="638620" y="1788868"/>
            <a:ext cx="4837270" cy="4305170"/>
          </a:xfrm>
          <a:prstGeom prst="rect">
            <a:avLst/>
          </a:prstGeom>
        </p:spPr>
      </p:pic>
      <p:sp>
        <p:nvSpPr>
          <p:cNvPr id="16" name="TextBox 15">
            <a:extLst>
              <a:ext uri="{FF2B5EF4-FFF2-40B4-BE49-F238E27FC236}">
                <a16:creationId xmlns:a16="http://schemas.microsoft.com/office/drawing/2014/main" id="{B6BBC668-17C2-6108-E7AE-173052D25A8C}"/>
              </a:ext>
            </a:extLst>
          </p:cNvPr>
          <p:cNvSpPr txBox="1"/>
          <p:nvPr/>
        </p:nvSpPr>
        <p:spPr>
          <a:xfrm>
            <a:off x="1333310" y="6127729"/>
            <a:ext cx="2653638" cy="338554"/>
          </a:xfrm>
          <a:prstGeom prst="rect">
            <a:avLst/>
          </a:prstGeom>
          <a:noFill/>
        </p:spPr>
        <p:txBody>
          <a:bodyPr wrap="square" rtlCol="0">
            <a:spAutoFit/>
          </a:bodyPr>
          <a:lstStyle/>
          <a:p>
            <a:r>
              <a:rPr lang="en-GB" sz="1600" i="1" dirty="0"/>
              <a:t>Oxfam Annual Report 21/22</a:t>
            </a:r>
          </a:p>
        </p:txBody>
      </p:sp>
    </p:spTree>
    <p:extLst>
      <p:ext uri="{BB962C8B-B14F-4D97-AF65-F5344CB8AC3E}">
        <p14:creationId xmlns:p14="http://schemas.microsoft.com/office/powerpoint/2010/main" val="2364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A46F-F1A8-19A0-8CFB-1833F66ECA6F}"/>
              </a:ext>
            </a:extLst>
          </p:cNvPr>
          <p:cNvSpPr>
            <a:spLocks noGrp="1"/>
          </p:cNvSpPr>
          <p:nvPr>
            <p:ph type="title"/>
          </p:nvPr>
        </p:nvSpPr>
        <p:spPr/>
        <p:txBody>
          <a:bodyPr/>
          <a:lstStyle/>
          <a:p>
            <a:r>
              <a:rPr lang="en-GB" dirty="0"/>
              <a:t>Financial Narrative Summarisation (FNS)</a:t>
            </a:r>
          </a:p>
        </p:txBody>
      </p:sp>
      <p:sp>
        <p:nvSpPr>
          <p:cNvPr id="4" name="Slide Number Placeholder 3">
            <a:extLst>
              <a:ext uri="{FF2B5EF4-FFF2-40B4-BE49-F238E27FC236}">
                <a16:creationId xmlns:a16="http://schemas.microsoft.com/office/drawing/2014/main" id="{DED007F5-1C25-5D5D-5333-3E6FAADF94A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Content Placeholder 7">
            <a:extLst>
              <a:ext uri="{FF2B5EF4-FFF2-40B4-BE49-F238E27FC236}">
                <a16:creationId xmlns:a16="http://schemas.microsoft.com/office/drawing/2014/main" id="{D1BBBE0A-9EA9-AC87-952D-16C24D6E4C62}"/>
              </a:ext>
            </a:extLst>
          </p:cNvPr>
          <p:cNvSpPr txBox="1">
            <a:spLocks/>
          </p:cNvSpPr>
          <p:nvPr/>
        </p:nvSpPr>
        <p:spPr>
          <a:xfrm>
            <a:off x="581193" y="2428877"/>
            <a:ext cx="5848182" cy="269858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800" b="1" dirty="0"/>
              <a:t>Annual</a:t>
            </a:r>
            <a:r>
              <a:rPr lang="en-GB" sz="2800" dirty="0"/>
              <a:t> </a:t>
            </a:r>
            <a:r>
              <a:rPr lang="en-GB" sz="2400" dirty="0"/>
              <a:t>(part of the FNP</a:t>
            </a:r>
            <a:r>
              <a:rPr lang="en-GB" sz="2400" baseline="30000" dirty="0"/>
              <a:t>2</a:t>
            </a:r>
            <a:r>
              <a:rPr lang="en-GB" sz="2400" dirty="0"/>
              <a:t> Workshops)</a:t>
            </a:r>
          </a:p>
          <a:p>
            <a:r>
              <a:rPr lang="en-GB" sz="2800" b="1" dirty="0"/>
              <a:t>Recent </a:t>
            </a:r>
            <a:r>
              <a:rPr lang="en-GB" sz="2400" dirty="0"/>
              <a:t>(only since 2020)</a:t>
            </a:r>
            <a:endParaRPr lang="en-GB" sz="2800" b="1" dirty="0"/>
          </a:p>
          <a:p>
            <a:r>
              <a:rPr lang="en-GB" sz="2800" b="1" dirty="0"/>
              <a:t>Shared </a:t>
            </a:r>
            <a:r>
              <a:rPr lang="en-GB" sz="2400" dirty="0"/>
              <a:t>(i.e., a collaborative competition)</a:t>
            </a:r>
            <a:endParaRPr lang="en-GB" sz="2800" dirty="0"/>
          </a:p>
          <a:p>
            <a:r>
              <a:rPr lang="en-GB" sz="2800" b="1" dirty="0"/>
              <a:t>State-of-the-art</a:t>
            </a:r>
            <a:r>
              <a:rPr lang="en-GB" sz="2800" dirty="0"/>
              <a:t> </a:t>
            </a:r>
            <a:r>
              <a:rPr lang="en-GB" sz="2400" dirty="0"/>
              <a:t>(for financial data)</a:t>
            </a:r>
            <a:endParaRPr lang="en-GB" sz="2800" dirty="0"/>
          </a:p>
        </p:txBody>
      </p:sp>
      <p:sp>
        <p:nvSpPr>
          <p:cNvPr id="9" name="TextBox 8">
            <a:extLst>
              <a:ext uri="{FF2B5EF4-FFF2-40B4-BE49-F238E27FC236}">
                <a16:creationId xmlns:a16="http://schemas.microsoft.com/office/drawing/2014/main" id="{95501B16-D5E8-40B9-960D-B2128D57BFB2}"/>
              </a:ext>
            </a:extLst>
          </p:cNvPr>
          <p:cNvSpPr txBox="1"/>
          <p:nvPr/>
        </p:nvSpPr>
        <p:spPr>
          <a:xfrm>
            <a:off x="581192" y="5647993"/>
            <a:ext cx="4493228" cy="707886"/>
          </a:xfrm>
          <a:prstGeom prst="rect">
            <a:avLst/>
          </a:prstGeom>
          <a:noFill/>
        </p:spPr>
        <p:txBody>
          <a:bodyPr wrap="square" rtlCol="0">
            <a:spAutoFit/>
          </a:bodyPr>
          <a:lstStyle/>
          <a:p>
            <a:pPr marL="342900" indent="-342900">
              <a:buFont typeface="+mj-lt"/>
              <a:buAutoNum type="arabicPeriod"/>
            </a:pPr>
            <a:r>
              <a:rPr lang="en-GB" sz="2000" i="1" dirty="0"/>
              <a:t>FNS = Financial Narrative Summarisation</a:t>
            </a:r>
          </a:p>
          <a:p>
            <a:pPr marL="342900" indent="-342900">
              <a:buFont typeface="+mj-lt"/>
              <a:buAutoNum type="arabicPeriod"/>
            </a:pPr>
            <a:r>
              <a:rPr lang="en-GB" sz="2000" i="1" dirty="0"/>
              <a:t>FNP = Financial Narrative Processing </a:t>
            </a:r>
          </a:p>
        </p:txBody>
      </p:sp>
      <p:sp>
        <p:nvSpPr>
          <p:cNvPr id="10" name="TextBox 9">
            <a:extLst>
              <a:ext uri="{FF2B5EF4-FFF2-40B4-BE49-F238E27FC236}">
                <a16:creationId xmlns:a16="http://schemas.microsoft.com/office/drawing/2014/main" id="{B174E27B-62D2-9F26-4AA2-AF8976865CBF}"/>
              </a:ext>
            </a:extLst>
          </p:cNvPr>
          <p:cNvSpPr txBox="1"/>
          <p:nvPr/>
        </p:nvSpPr>
        <p:spPr>
          <a:xfrm>
            <a:off x="435957" y="6351266"/>
            <a:ext cx="11029614" cy="507831"/>
          </a:xfrm>
          <a:prstGeom prst="rect">
            <a:avLst/>
          </a:prstGeom>
          <a:noFill/>
        </p:spPr>
        <p:txBody>
          <a:bodyPr wrap="square" rtlCol="0">
            <a:spAutoFit/>
          </a:bodyPr>
          <a:lstStyle/>
          <a:p>
            <a:r>
              <a:rPr lang="en-GB" sz="900" i="1" dirty="0"/>
              <a:t>Mahmoud El-Haj, </a:t>
            </a:r>
            <a:r>
              <a:rPr lang="en-GB" sz="900" i="1" dirty="0" err="1"/>
              <a:t>Nadhem</a:t>
            </a:r>
            <a:r>
              <a:rPr lang="en-GB" sz="900" i="1" dirty="0"/>
              <a:t> Zmandar, Paul </a:t>
            </a:r>
            <a:r>
              <a:rPr lang="en-GB" sz="900" i="1" dirty="0" err="1"/>
              <a:t>Rayson</a:t>
            </a:r>
            <a:r>
              <a:rPr lang="en-GB" sz="900" i="1" dirty="0"/>
              <a:t>, Ahmed </a:t>
            </a:r>
            <a:r>
              <a:rPr lang="en-GB" sz="900" i="1" dirty="0" err="1"/>
              <a:t>AbuRa’ed</a:t>
            </a:r>
            <a:r>
              <a:rPr lang="en-GB" sz="900" i="1" dirty="0"/>
              <a:t>, Marina Litvak, </a:t>
            </a:r>
            <a:r>
              <a:rPr lang="en-GB" sz="900" i="1" dirty="0" err="1"/>
              <a:t>Nikiforos</a:t>
            </a:r>
            <a:r>
              <a:rPr lang="en-GB" sz="900" i="1" dirty="0"/>
              <a:t> </a:t>
            </a:r>
            <a:r>
              <a:rPr lang="en-GB" sz="900" i="1" dirty="0" err="1"/>
              <a:t>Pittaras</a:t>
            </a:r>
            <a:r>
              <a:rPr lang="en-GB" sz="900" i="1" dirty="0"/>
              <a:t>, George Giannakopoulos, Aris </a:t>
            </a:r>
            <a:r>
              <a:rPr lang="en-GB" sz="900" i="1" dirty="0" err="1"/>
              <a:t>Kosmopoulos</a:t>
            </a:r>
            <a:r>
              <a:rPr lang="en-GB" sz="900" i="1" dirty="0"/>
              <a:t>, Blanca </a:t>
            </a:r>
            <a:r>
              <a:rPr lang="en-GB" sz="900" i="1" dirty="0" err="1"/>
              <a:t>Carbajo</a:t>
            </a:r>
            <a:r>
              <a:rPr lang="en-GB" sz="900" i="1" dirty="0"/>
              <a:t>-Coronado, and Antonio Moreno-Sandoval. 2022. </a:t>
            </a:r>
            <a:br>
              <a:rPr lang="en-GB" sz="900" i="1" dirty="0"/>
            </a:br>
            <a:r>
              <a:rPr lang="en-GB" sz="900" i="1" dirty="0">
                <a:hlinkClick r:id="rId2"/>
              </a:rPr>
              <a:t>The Financial Narrative Summarisation Shared Task (FNS 2022)</a:t>
            </a:r>
            <a:r>
              <a:rPr lang="en-GB" sz="900" i="1" dirty="0"/>
              <a:t>. In Proceedings of the 4th Financial Narrative Processing Workshop @LREC2022, pages 43–52, Marseille, France. European Language Resources Association.</a:t>
            </a:r>
          </a:p>
          <a:p>
            <a:r>
              <a:rPr lang="en-GB" sz="900" i="1" dirty="0"/>
              <a:t>Mahmoud El-Haj, Paul </a:t>
            </a:r>
            <a:r>
              <a:rPr lang="en-GB" sz="900" i="1" dirty="0" err="1"/>
              <a:t>Rayson</a:t>
            </a:r>
            <a:r>
              <a:rPr lang="en-GB" sz="900" i="1" dirty="0"/>
              <a:t>, and </a:t>
            </a:r>
            <a:r>
              <a:rPr lang="en-GB" sz="900" i="1" dirty="0" err="1"/>
              <a:t>Nadhem</a:t>
            </a:r>
            <a:r>
              <a:rPr lang="en-GB" sz="900" i="1" dirty="0"/>
              <a:t> Zmandar. 2022. </a:t>
            </a:r>
            <a:r>
              <a:rPr lang="en-GB" sz="900" i="1" dirty="0">
                <a:hlinkClick r:id="rId3"/>
              </a:rPr>
              <a:t>Proceedings of the 4th Financial Narrative Processing Workshop @LREC2022</a:t>
            </a:r>
            <a:r>
              <a:rPr lang="en-GB" sz="900" i="1" dirty="0"/>
              <a:t>. European Language Resources Association, Marseille, France, edition.</a:t>
            </a:r>
          </a:p>
        </p:txBody>
      </p:sp>
      <p:sp>
        <p:nvSpPr>
          <p:cNvPr id="20" name="Text Placeholder 4">
            <a:extLst>
              <a:ext uri="{FF2B5EF4-FFF2-40B4-BE49-F238E27FC236}">
                <a16:creationId xmlns:a16="http://schemas.microsoft.com/office/drawing/2014/main" id="{DBFDD877-B42B-D35A-725A-442D1B2E0452}"/>
              </a:ext>
            </a:extLst>
          </p:cNvPr>
          <p:cNvSpPr txBox="1">
            <a:spLocks/>
          </p:cNvSpPr>
          <p:nvPr/>
        </p:nvSpPr>
        <p:spPr>
          <a:xfrm>
            <a:off x="887219" y="1929611"/>
            <a:ext cx="5087075" cy="536005"/>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3200" dirty="0">
                <a:solidFill>
                  <a:schemeClr val="accent2"/>
                </a:solidFill>
              </a:rPr>
              <a:t>The FNS</a:t>
            </a:r>
            <a:r>
              <a:rPr lang="en-GB" sz="3200" baseline="30000" dirty="0">
                <a:solidFill>
                  <a:schemeClr val="accent2"/>
                </a:solidFill>
              </a:rPr>
              <a:t>1</a:t>
            </a:r>
            <a:r>
              <a:rPr lang="en-GB" sz="3200" dirty="0">
                <a:solidFill>
                  <a:schemeClr val="accent2"/>
                </a:solidFill>
              </a:rPr>
              <a:t> Task</a:t>
            </a:r>
          </a:p>
        </p:txBody>
      </p:sp>
      <p:cxnSp>
        <p:nvCxnSpPr>
          <p:cNvPr id="22" name="Straight Connector 21">
            <a:extLst>
              <a:ext uri="{FF2B5EF4-FFF2-40B4-BE49-F238E27FC236}">
                <a16:creationId xmlns:a16="http://schemas.microsoft.com/office/drawing/2014/main" id="{EC55222C-6A06-2296-232B-216D529A2495}"/>
              </a:ext>
            </a:extLst>
          </p:cNvPr>
          <p:cNvCxnSpPr/>
          <p:nvPr/>
        </p:nvCxnSpPr>
        <p:spPr>
          <a:xfrm>
            <a:off x="6429375" y="2295499"/>
            <a:ext cx="0" cy="3473153"/>
          </a:xfrm>
          <a:prstGeom prst="line">
            <a:avLst/>
          </a:prstGeom>
        </p:spPr>
        <p:style>
          <a:lnRef idx="3">
            <a:schemeClr val="accent2"/>
          </a:lnRef>
          <a:fillRef idx="0">
            <a:schemeClr val="accent2"/>
          </a:fillRef>
          <a:effectRef idx="2">
            <a:schemeClr val="accent2"/>
          </a:effectRef>
          <a:fontRef idx="minor">
            <a:schemeClr val="tx1"/>
          </a:fontRef>
        </p:style>
      </p:cxnSp>
      <p:sp>
        <p:nvSpPr>
          <p:cNvPr id="24" name="Text Placeholder 4">
            <a:extLst>
              <a:ext uri="{FF2B5EF4-FFF2-40B4-BE49-F238E27FC236}">
                <a16:creationId xmlns:a16="http://schemas.microsoft.com/office/drawing/2014/main" id="{F8580EC5-57EE-A8E6-221D-D53D546AE8E2}"/>
              </a:ext>
            </a:extLst>
          </p:cNvPr>
          <p:cNvSpPr txBox="1">
            <a:spLocks/>
          </p:cNvSpPr>
          <p:nvPr/>
        </p:nvSpPr>
        <p:spPr>
          <a:xfrm>
            <a:off x="7600949" y="1929610"/>
            <a:ext cx="5087075" cy="536005"/>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3200" dirty="0">
                <a:solidFill>
                  <a:schemeClr val="accent2"/>
                </a:solidFill>
              </a:rPr>
              <a:t>The FNS</a:t>
            </a:r>
            <a:r>
              <a:rPr lang="en-GB" sz="3200" baseline="30000" dirty="0">
                <a:solidFill>
                  <a:schemeClr val="accent2"/>
                </a:solidFill>
              </a:rPr>
              <a:t>1</a:t>
            </a:r>
            <a:r>
              <a:rPr lang="en-GB" sz="3200" dirty="0">
                <a:solidFill>
                  <a:schemeClr val="accent2"/>
                </a:solidFill>
              </a:rPr>
              <a:t> Data</a:t>
            </a:r>
          </a:p>
        </p:txBody>
      </p:sp>
      <p:pic>
        <p:nvPicPr>
          <p:cNvPr id="28" name="Picture 27">
            <a:extLst>
              <a:ext uri="{FF2B5EF4-FFF2-40B4-BE49-F238E27FC236}">
                <a16:creationId xmlns:a16="http://schemas.microsoft.com/office/drawing/2014/main" id="{ED6D9B30-4423-F43C-7290-0FF41CD89593}"/>
              </a:ext>
            </a:extLst>
          </p:cNvPr>
          <p:cNvPicPr>
            <a:picLocks noChangeAspect="1"/>
          </p:cNvPicPr>
          <p:nvPr/>
        </p:nvPicPr>
        <p:blipFill>
          <a:blip r:embed="rId4"/>
          <a:stretch>
            <a:fillRect/>
          </a:stretch>
        </p:blipFill>
        <p:spPr>
          <a:xfrm>
            <a:off x="6562677" y="2623420"/>
            <a:ext cx="5586459" cy="1013800"/>
          </a:xfrm>
          <a:prstGeom prst="rect">
            <a:avLst/>
          </a:prstGeom>
        </p:spPr>
      </p:pic>
      <p:pic>
        <p:nvPicPr>
          <p:cNvPr id="30" name="Picture 29">
            <a:extLst>
              <a:ext uri="{FF2B5EF4-FFF2-40B4-BE49-F238E27FC236}">
                <a16:creationId xmlns:a16="http://schemas.microsoft.com/office/drawing/2014/main" id="{BE1EE0AA-770B-F6A1-F824-7FA1FD28BD7C}"/>
              </a:ext>
            </a:extLst>
          </p:cNvPr>
          <p:cNvPicPr>
            <a:picLocks noChangeAspect="1"/>
          </p:cNvPicPr>
          <p:nvPr/>
        </p:nvPicPr>
        <p:blipFill>
          <a:blip r:embed="rId5"/>
          <a:stretch>
            <a:fillRect/>
          </a:stretch>
        </p:blipFill>
        <p:spPr>
          <a:xfrm>
            <a:off x="6492090" y="4445670"/>
            <a:ext cx="5657045" cy="776457"/>
          </a:xfrm>
          <a:prstGeom prst="rect">
            <a:avLst/>
          </a:prstGeom>
        </p:spPr>
      </p:pic>
      <p:sp>
        <p:nvSpPr>
          <p:cNvPr id="31" name="TextBox 30">
            <a:extLst>
              <a:ext uri="{FF2B5EF4-FFF2-40B4-BE49-F238E27FC236}">
                <a16:creationId xmlns:a16="http://schemas.microsoft.com/office/drawing/2014/main" id="{1C70A63D-75E6-04D6-DAA7-6EE2CFBF8DEB}"/>
              </a:ext>
            </a:extLst>
          </p:cNvPr>
          <p:cNvSpPr txBox="1"/>
          <p:nvPr/>
        </p:nvSpPr>
        <p:spPr>
          <a:xfrm>
            <a:off x="7527106" y="3646532"/>
            <a:ext cx="3657600" cy="400110"/>
          </a:xfrm>
          <a:prstGeom prst="rect">
            <a:avLst/>
          </a:prstGeom>
          <a:noFill/>
        </p:spPr>
        <p:txBody>
          <a:bodyPr wrap="square" rtlCol="0">
            <a:spAutoFit/>
          </a:bodyPr>
          <a:lstStyle/>
          <a:p>
            <a:pPr algn="ctr"/>
            <a:r>
              <a:rPr lang="en-GB" sz="2000" i="1" dirty="0"/>
              <a:t>El-Haj et al., FNP 2022</a:t>
            </a:r>
          </a:p>
        </p:txBody>
      </p:sp>
      <p:sp>
        <p:nvSpPr>
          <p:cNvPr id="32" name="TextBox 31">
            <a:extLst>
              <a:ext uri="{FF2B5EF4-FFF2-40B4-BE49-F238E27FC236}">
                <a16:creationId xmlns:a16="http://schemas.microsoft.com/office/drawing/2014/main" id="{50B84E97-A59C-320B-EC47-643F636D9393}"/>
              </a:ext>
            </a:extLst>
          </p:cNvPr>
          <p:cNvSpPr txBox="1"/>
          <p:nvPr/>
        </p:nvSpPr>
        <p:spPr>
          <a:xfrm>
            <a:off x="7491812" y="5265947"/>
            <a:ext cx="3657600" cy="400110"/>
          </a:xfrm>
          <a:prstGeom prst="rect">
            <a:avLst/>
          </a:prstGeom>
          <a:noFill/>
        </p:spPr>
        <p:txBody>
          <a:bodyPr wrap="square" rtlCol="0">
            <a:spAutoFit/>
          </a:bodyPr>
          <a:lstStyle/>
          <a:p>
            <a:pPr algn="ctr"/>
            <a:r>
              <a:rPr lang="en-GB" sz="2000" b="1" i="1" dirty="0"/>
              <a:t>Data used in this Project</a:t>
            </a:r>
          </a:p>
        </p:txBody>
      </p:sp>
    </p:spTree>
    <p:extLst>
      <p:ext uri="{BB962C8B-B14F-4D97-AF65-F5344CB8AC3E}">
        <p14:creationId xmlns:p14="http://schemas.microsoft.com/office/powerpoint/2010/main" val="141682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p:bldP spid="24"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5B86-A89B-B3B5-018A-B1763EF09AA0}"/>
              </a:ext>
            </a:extLst>
          </p:cNvPr>
          <p:cNvSpPr>
            <a:spLocks noGrp="1"/>
          </p:cNvSpPr>
          <p:nvPr>
            <p:ph type="title"/>
          </p:nvPr>
        </p:nvSpPr>
        <p:spPr/>
        <p:txBody>
          <a:bodyPr/>
          <a:lstStyle/>
          <a:p>
            <a:r>
              <a:rPr lang="en-GB" dirty="0"/>
              <a:t>Inspirational Models (FNS21)</a:t>
            </a:r>
          </a:p>
        </p:txBody>
      </p:sp>
      <p:sp>
        <p:nvSpPr>
          <p:cNvPr id="3" name="Text Placeholder 2">
            <a:extLst>
              <a:ext uri="{FF2B5EF4-FFF2-40B4-BE49-F238E27FC236}">
                <a16:creationId xmlns:a16="http://schemas.microsoft.com/office/drawing/2014/main" id="{64166EF3-A892-B179-FF9F-9F57753F24CF}"/>
              </a:ext>
            </a:extLst>
          </p:cNvPr>
          <p:cNvSpPr>
            <a:spLocks noGrp="1"/>
          </p:cNvSpPr>
          <p:nvPr>
            <p:ph type="body" idx="1"/>
          </p:nvPr>
        </p:nvSpPr>
        <p:spPr>
          <a:xfrm>
            <a:off x="864606" y="1914563"/>
            <a:ext cx="4803660" cy="536006"/>
          </a:xfrm>
        </p:spPr>
        <p:txBody>
          <a:bodyPr/>
          <a:lstStyle/>
          <a:p>
            <a:pPr algn="ctr"/>
            <a:r>
              <a:rPr lang="en-GB" sz="2400" b="1" dirty="0"/>
              <a:t>My</a:t>
            </a:r>
            <a:r>
              <a:rPr lang="en-GB" sz="2400" dirty="0"/>
              <a:t> </a:t>
            </a:r>
            <a:r>
              <a:rPr lang="en-GB" sz="2400" b="1" dirty="0"/>
              <a:t>Inspiration</a:t>
            </a:r>
            <a:r>
              <a:rPr lang="en-GB" sz="2400" b="1" baseline="30000" dirty="0"/>
              <a:t>1</a:t>
            </a:r>
            <a:r>
              <a:rPr lang="en-GB" sz="2400" dirty="0"/>
              <a:t> </a:t>
            </a:r>
          </a:p>
        </p:txBody>
      </p:sp>
      <p:sp>
        <p:nvSpPr>
          <p:cNvPr id="5" name="Text Placeholder 4">
            <a:extLst>
              <a:ext uri="{FF2B5EF4-FFF2-40B4-BE49-F238E27FC236}">
                <a16:creationId xmlns:a16="http://schemas.microsoft.com/office/drawing/2014/main" id="{887AE84D-4A7E-1C7C-CFB0-1BC84E787D2E}"/>
              </a:ext>
            </a:extLst>
          </p:cNvPr>
          <p:cNvSpPr>
            <a:spLocks noGrp="1"/>
          </p:cNvSpPr>
          <p:nvPr>
            <p:ph type="body" sz="quarter" idx="3"/>
          </p:nvPr>
        </p:nvSpPr>
        <p:spPr>
          <a:xfrm>
            <a:off x="6523735" y="1914564"/>
            <a:ext cx="5087073" cy="553373"/>
          </a:xfrm>
        </p:spPr>
        <p:txBody>
          <a:bodyPr/>
          <a:lstStyle/>
          <a:p>
            <a:pPr algn="ctr"/>
            <a:r>
              <a:rPr lang="en-GB" sz="2400" b="1" dirty="0"/>
              <a:t>Others’</a:t>
            </a:r>
            <a:r>
              <a:rPr lang="en-GB" sz="2400" dirty="0"/>
              <a:t> </a:t>
            </a:r>
            <a:r>
              <a:rPr lang="en-GB" sz="2400" b="1" dirty="0"/>
              <a:t>Inspiration</a:t>
            </a:r>
            <a:r>
              <a:rPr lang="en-GB" sz="2400" b="1" baseline="30000" dirty="0"/>
              <a:t>2</a:t>
            </a:r>
            <a:endParaRPr lang="en-GB" sz="2400" b="1" dirty="0"/>
          </a:p>
        </p:txBody>
      </p:sp>
      <p:pic>
        <p:nvPicPr>
          <p:cNvPr id="11" name="Content Placeholder 10" descr="T5: Raffel et al. (2020)">
            <a:extLst>
              <a:ext uri="{FF2B5EF4-FFF2-40B4-BE49-F238E27FC236}">
                <a16:creationId xmlns:a16="http://schemas.microsoft.com/office/drawing/2014/main" id="{0D8CA2F4-77F1-1967-D670-91A9C0E2CB8C}"/>
              </a:ext>
            </a:extLst>
          </p:cNvPr>
          <p:cNvPicPr>
            <a:picLocks noGrp="1" noChangeAspect="1"/>
          </p:cNvPicPr>
          <p:nvPr>
            <p:ph sz="quarter" idx="4"/>
          </p:nvPr>
        </p:nvPicPr>
        <p:blipFill>
          <a:blip r:embed="rId2"/>
          <a:stretch>
            <a:fillRect/>
          </a:stretch>
        </p:blipFill>
        <p:spPr>
          <a:xfrm>
            <a:off x="5972175" y="2874931"/>
            <a:ext cx="6227805" cy="2174120"/>
          </a:xfrm>
        </p:spPr>
      </p:pic>
      <p:sp>
        <p:nvSpPr>
          <p:cNvPr id="7" name="Slide Number Placeholder 6">
            <a:extLst>
              <a:ext uri="{FF2B5EF4-FFF2-40B4-BE49-F238E27FC236}">
                <a16:creationId xmlns:a16="http://schemas.microsoft.com/office/drawing/2014/main" id="{9C49507F-74AD-D38E-75A5-834E92F0A782}"/>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8" name="Content Placeholder 5">
            <a:extLst>
              <a:ext uri="{FF2B5EF4-FFF2-40B4-BE49-F238E27FC236}">
                <a16:creationId xmlns:a16="http://schemas.microsoft.com/office/drawing/2014/main" id="{5CE2109C-6C99-55A1-A349-2C30AC277A64}"/>
              </a:ext>
            </a:extLst>
          </p:cNvPr>
          <p:cNvPicPr>
            <a:picLocks noGrp="1" noChangeAspect="1"/>
          </p:cNvPicPr>
          <p:nvPr>
            <p:ph sz="half" idx="2"/>
          </p:nvPr>
        </p:nvPicPr>
        <p:blipFill>
          <a:blip r:embed="rId3"/>
          <a:stretch>
            <a:fillRect/>
          </a:stretch>
        </p:blipFill>
        <p:spPr>
          <a:xfrm>
            <a:off x="864606" y="2523116"/>
            <a:ext cx="4197138" cy="2718431"/>
          </a:xfrm>
        </p:spPr>
      </p:pic>
      <p:sp>
        <p:nvSpPr>
          <p:cNvPr id="9" name="TextBox 8">
            <a:extLst>
              <a:ext uri="{FF2B5EF4-FFF2-40B4-BE49-F238E27FC236}">
                <a16:creationId xmlns:a16="http://schemas.microsoft.com/office/drawing/2014/main" id="{FBA3B7D5-16AF-FE56-53CC-5DBEAD73BB59}"/>
              </a:ext>
            </a:extLst>
          </p:cNvPr>
          <p:cNvSpPr txBox="1"/>
          <p:nvPr/>
        </p:nvSpPr>
        <p:spPr>
          <a:xfrm>
            <a:off x="488640" y="5907261"/>
            <a:ext cx="11214719" cy="861774"/>
          </a:xfrm>
          <a:prstGeom prst="rect">
            <a:avLst/>
          </a:prstGeom>
          <a:noFill/>
        </p:spPr>
        <p:txBody>
          <a:bodyPr wrap="square" rtlCol="0">
            <a:spAutoFit/>
          </a:bodyPr>
          <a:lstStyle/>
          <a:p>
            <a:pPr marL="342900" indent="-342900">
              <a:buFont typeface="+mj-lt"/>
              <a:buAutoNum type="arabicPeriod"/>
            </a:pPr>
            <a:r>
              <a:rPr lang="en-GB" sz="1000" i="1" dirty="0"/>
              <a:t>Zmandar, N., Singh, A., El-Haj, M., &amp; </a:t>
            </a:r>
            <a:r>
              <a:rPr lang="en-GB" sz="1000" i="1" dirty="0" err="1"/>
              <a:t>Rayson</a:t>
            </a:r>
            <a:r>
              <a:rPr lang="en-GB" sz="1000" i="1" dirty="0"/>
              <a:t>, P. (2021). Joint abstractive and extractive method for long financial document summarization. Proceedings of the 3rd Financial Narrative Processing Workshop, 99–105. </a:t>
            </a:r>
            <a:r>
              <a:rPr lang="en-GB" sz="1000" i="1" dirty="0">
                <a:hlinkClick r:id="rId4"/>
              </a:rPr>
              <a:t>https://aclanthology.org/2021.fnp-1.19</a:t>
            </a:r>
            <a:endParaRPr lang="en-GB" sz="1000" i="1" dirty="0"/>
          </a:p>
          <a:p>
            <a:pPr marL="342900" indent="-342900">
              <a:buFont typeface="+mj-lt"/>
              <a:buAutoNum type="arabicPeriod"/>
            </a:pPr>
            <a:r>
              <a:rPr lang="en-GB" sz="1000" i="1" dirty="0" err="1"/>
              <a:t>Orzhenovskii</a:t>
            </a:r>
            <a:r>
              <a:rPr lang="en-GB" sz="1000" i="1" dirty="0"/>
              <a:t>, M. (2021). T5-LONG-EXTRACT at FNS-2021 shared task. Proceedings of the 3rd Financial Narrative Processing Workshop, 67–69. </a:t>
            </a:r>
            <a:r>
              <a:rPr lang="en-GB" sz="1000" i="1" dirty="0">
                <a:hlinkClick r:id="rId5"/>
              </a:rPr>
              <a:t>https://aclanthology.org/2021.fnp-1.12</a:t>
            </a:r>
            <a:endParaRPr lang="en-GB" sz="1000" i="1" dirty="0"/>
          </a:p>
          <a:p>
            <a:pPr marL="342900" indent="-342900">
              <a:buFont typeface="+mj-lt"/>
              <a:buAutoNum type="arabicPeriod"/>
            </a:pPr>
            <a:r>
              <a:rPr lang="en-GB" sz="1000" i="1" dirty="0"/>
              <a:t>Colin </a:t>
            </a:r>
            <a:r>
              <a:rPr lang="en-GB" sz="1000" i="1" dirty="0" err="1"/>
              <a:t>Raffel</a:t>
            </a:r>
            <a:r>
              <a:rPr lang="en-GB" sz="1000" i="1" dirty="0"/>
              <a:t>, Noam </a:t>
            </a:r>
            <a:r>
              <a:rPr lang="en-GB" sz="1000" i="1" dirty="0" err="1"/>
              <a:t>Shazeer</a:t>
            </a:r>
            <a:r>
              <a:rPr lang="en-GB" sz="1000" i="1" dirty="0"/>
              <a:t>, Adam Roberts, Katherine Lee, Sharan Narang, Michael </a:t>
            </a:r>
            <a:r>
              <a:rPr lang="en-GB" sz="1000" i="1" dirty="0" err="1"/>
              <a:t>Matena</a:t>
            </a:r>
            <a:r>
              <a:rPr lang="en-GB" sz="1000" i="1" dirty="0"/>
              <a:t>, Yanqi Zhou, Wei Li, and Peter J. Liu. "Exploring the Limits of Transfer Learning with a Unified Text-to-Text Transformer." Journal of Machine Learning Research 21, no. 140 (2020): 1-67. </a:t>
            </a:r>
            <a:r>
              <a:rPr lang="en-GB" sz="1000" i="1" dirty="0">
                <a:hlinkClick r:id="rId6"/>
              </a:rPr>
              <a:t>http://jmlr.org/papers/v21/20-074.html</a:t>
            </a:r>
            <a:r>
              <a:rPr lang="en-GB" sz="1000" i="1" dirty="0"/>
              <a:t>.</a:t>
            </a:r>
          </a:p>
        </p:txBody>
      </p:sp>
      <p:sp>
        <p:nvSpPr>
          <p:cNvPr id="12" name="TextBox 11">
            <a:extLst>
              <a:ext uri="{FF2B5EF4-FFF2-40B4-BE49-F238E27FC236}">
                <a16:creationId xmlns:a16="http://schemas.microsoft.com/office/drawing/2014/main" id="{AD193E49-F1AC-C2B8-6008-A4575B8FD65E}"/>
              </a:ext>
            </a:extLst>
          </p:cNvPr>
          <p:cNvSpPr txBox="1"/>
          <p:nvPr/>
        </p:nvSpPr>
        <p:spPr>
          <a:xfrm>
            <a:off x="7257277" y="5241547"/>
            <a:ext cx="3657600" cy="338554"/>
          </a:xfrm>
          <a:prstGeom prst="rect">
            <a:avLst/>
          </a:prstGeom>
          <a:noFill/>
        </p:spPr>
        <p:txBody>
          <a:bodyPr wrap="square" rtlCol="0">
            <a:spAutoFit/>
          </a:bodyPr>
          <a:lstStyle/>
          <a:p>
            <a:r>
              <a:rPr lang="en-GB" sz="1600" i="1" dirty="0"/>
              <a:t>T5 model, taken from: </a:t>
            </a:r>
            <a:r>
              <a:rPr lang="en-GB" sz="1600" i="1" dirty="0" err="1"/>
              <a:t>Raffel</a:t>
            </a:r>
            <a:r>
              <a:rPr lang="en-GB" sz="1600" i="1" dirty="0"/>
              <a:t> et al. (2020)</a:t>
            </a:r>
          </a:p>
        </p:txBody>
      </p:sp>
      <p:sp>
        <p:nvSpPr>
          <p:cNvPr id="4" name="TextBox 3">
            <a:extLst>
              <a:ext uri="{FF2B5EF4-FFF2-40B4-BE49-F238E27FC236}">
                <a16:creationId xmlns:a16="http://schemas.microsoft.com/office/drawing/2014/main" id="{D32C959A-6B9A-A1EE-2B35-F67CF00A8212}"/>
              </a:ext>
            </a:extLst>
          </p:cNvPr>
          <p:cNvSpPr txBox="1"/>
          <p:nvPr/>
        </p:nvSpPr>
        <p:spPr>
          <a:xfrm>
            <a:off x="1437636" y="5230975"/>
            <a:ext cx="3657600" cy="338554"/>
          </a:xfrm>
          <a:prstGeom prst="rect">
            <a:avLst/>
          </a:prstGeom>
          <a:noFill/>
        </p:spPr>
        <p:txBody>
          <a:bodyPr wrap="square" rtlCol="0">
            <a:spAutoFit/>
          </a:bodyPr>
          <a:lstStyle/>
          <a:p>
            <a:pPr algn="ctr"/>
            <a:r>
              <a:rPr lang="en-GB" sz="1600" i="1" dirty="0"/>
              <a:t>Zmandar et al. (2021)</a:t>
            </a:r>
          </a:p>
        </p:txBody>
      </p:sp>
    </p:spTree>
    <p:extLst>
      <p:ext uri="{BB962C8B-B14F-4D97-AF65-F5344CB8AC3E}">
        <p14:creationId xmlns:p14="http://schemas.microsoft.com/office/powerpoint/2010/main" val="292475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9" grpId="0"/>
      <p:bldP spid="1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5B86-A89B-B3B5-018A-B1763EF09AA0}"/>
              </a:ext>
            </a:extLst>
          </p:cNvPr>
          <p:cNvSpPr>
            <a:spLocks noGrp="1"/>
          </p:cNvSpPr>
          <p:nvPr>
            <p:ph type="title"/>
          </p:nvPr>
        </p:nvSpPr>
        <p:spPr/>
        <p:txBody>
          <a:bodyPr/>
          <a:lstStyle/>
          <a:p>
            <a:r>
              <a:rPr lang="en-GB" dirty="0"/>
              <a:t>Inspirational Models (FNS21)</a:t>
            </a:r>
          </a:p>
        </p:txBody>
      </p:sp>
      <p:sp>
        <p:nvSpPr>
          <p:cNvPr id="3" name="Text Placeholder 2">
            <a:extLst>
              <a:ext uri="{FF2B5EF4-FFF2-40B4-BE49-F238E27FC236}">
                <a16:creationId xmlns:a16="http://schemas.microsoft.com/office/drawing/2014/main" id="{64166EF3-A892-B179-FF9F-9F57753F24CF}"/>
              </a:ext>
            </a:extLst>
          </p:cNvPr>
          <p:cNvSpPr>
            <a:spLocks noGrp="1"/>
          </p:cNvSpPr>
          <p:nvPr>
            <p:ph type="body" idx="1"/>
          </p:nvPr>
        </p:nvSpPr>
        <p:spPr>
          <a:xfrm>
            <a:off x="864606" y="1902206"/>
            <a:ext cx="4803660" cy="536006"/>
          </a:xfrm>
        </p:spPr>
        <p:txBody>
          <a:bodyPr/>
          <a:lstStyle/>
          <a:p>
            <a:pPr algn="ctr"/>
            <a:r>
              <a:rPr lang="en-GB" sz="2400" b="1" dirty="0"/>
              <a:t>My</a:t>
            </a:r>
            <a:r>
              <a:rPr lang="en-GB" sz="2400" dirty="0"/>
              <a:t> </a:t>
            </a:r>
            <a:r>
              <a:rPr lang="en-GB" sz="2400" b="1" dirty="0"/>
              <a:t>Inspiration</a:t>
            </a:r>
            <a:r>
              <a:rPr lang="en-GB" sz="2400" b="1" baseline="30000" dirty="0"/>
              <a:t>1</a:t>
            </a:r>
            <a:r>
              <a:rPr lang="en-GB" sz="2400" dirty="0"/>
              <a:t> </a:t>
            </a:r>
          </a:p>
        </p:txBody>
      </p:sp>
      <p:sp>
        <p:nvSpPr>
          <p:cNvPr id="5" name="Text Placeholder 4">
            <a:extLst>
              <a:ext uri="{FF2B5EF4-FFF2-40B4-BE49-F238E27FC236}">
                <a16:creationId xmlns:a16="http://schemas.microsoft.com/office/drawing/2014/main" id="{887AE84D-4A7E-1C7C-CFB0-1BC84E787D2E}"/>
              </a:ext>
            </a:extLst>
          </p:cNvPr>
          <p:cNvSpPr>
            <a:spLocks noGrp="1"/>
          </p:cNvSpPr>
          <p:nvPr>
            <p:ph type="body" sz="quarter" idx="3"/>
          </p:nvPr>
        </p:nvSpPr>
        <p:spPr>
          <a:xfrm>
            <a:off x="6523735" y="1902207"/>
            <a:ext cx="5087073" cy="553373"/>
          </a:xfrm>
        </p:spPr>
        <p:txBody>
          <a:bodyPr/>
          <a:lstStyle/>
          <a:p>
            <a:pPr algn="ctr"/>
            <a:r>
              <a:rPr lang="en-GB" sz="2400" b="1" dirty="0"/>
              <a:t>Others’</a:t>
            </a:r>
            <a:r>
              <a:rPr lang="en-GB" sz="2400" dirty="0"/>
              <a:t> </a:t>
            </a:r>
            <a:r>
              <a:rPr lang="en-GB" sz="2400" b="1" dirty="0"/>
              <a:t>Inspiration</a:t>
            </a:r>
            <a:r>
              <a:rPr lang="en-GB" sz="2400" b="1" baseline="30000" dirty="0"/>
              <a:t>2</a:t>
            </a:r>
            <a:endParaRPr lang="en-GB" sz="2400" b="1" dirty="0"/>
          </a:p>
        </p:txBody>
      </p:sp>
      <p:sp>
        <p:nvSpPr>
          <p:cNvPr id="7" name="Slide Number Placeholder 6">
            <a:extLst>
              <a:ext uri="{FF2B5EF4-FFF2-40B4-BE49-F238E27FC236}">
                <a16:creationId xmlns:a16="http://schemas.microsoft.com/office/drawing/2014/main" id="{9C49507F-74AD-D38E-75A5-834E92F0A78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9" name="TextBox 8">
            <a:extLst>
              <a:ext uri="{FF2B5EF4-FFF2-40B4-BE49-F238E27FC236}">
                <a16:creationId xmlns:a16="http://schemas.microsoft.com/office/drawing/2014/main" id="{FBA3B7D5-16AF-FE56-53CC-5DBEAD73BB59}"/>
              </a:ext>
            </a:extLst>
          </p:cNvPr>
          <p:cNvSpPr txBox="1"/>
          <p:nvPr/>
        </p:nvSpPr>
        <p:spPr>
          <a:xfrm>
            <a:off x="488640" y="5907261"/>
            <a:ext cx="11214719" cy="861774"/>
          </a:xfrm>
          <a:prstGeom prst="rect">
            <a:avLst/>
          </a:prstGeom>
          <a:noFill/>
        </p:spPr>
        <p:txBody>
          <a:bodyPr wrap="square" rtlCol="0">
            <a:spAutoFit/>
          </a:bodyPr>
          <a:lstStyle/>
          <a:p>
            <a:pPr marL="342900" indent="-342900">
              <a:buFont typeface="+mj-lt"/>
              <a:buAutoNum type="arabicPeriod"/>
            </a:pPr>
            <a:r>
              <a:rPr lang="en-GB" sz="1000" i="1" dirty="0"/>
              <a:t>Zmandar, N., Singh, A., El-Haj, M., &amp; </a:t>
            </a:r>
            <a:r>
              <a:rPr lang="en-GB" sz="1000" i="1" dirty="0" err="1"/>
              <a:t>Rayson</a:t>
            </a:r>
            <a:r>
              <a:rPr lang="en-GB" sz="1000" i="1" dirty="0"/>
              <a:t>, P. (2021). Joint abstractive and extractive method for long financial document summarization. Proceedings of the 3rd Financial Narrative Processing Workshop, 99–105. </a:t>
            </a:r>
            <a:r>
              <a:rPr lang="en-GB" sz="1000" i="1" dirty="0">
                <a:hlinkClick r:id="rId3"/>
              </a:rPr>
              <a:t>https://aclanthology.org/2021.fnp-1.19</a:t>
            </a:r>
            <a:endParaRPr lang="en-GB" sz="1000" i="1" dirty="0"/>
          </a:p>
          <a:p>
            <a:pPr marL="342900" indent="-342900">
              <a:buFont typeface="+mj-lt"/>
              <a:buAutoNum type="arabicPeriod"/>
            </a:pPr>
            <a:r>
              <a:rPr lang="en-GB" sz="1000" i="1" dirty="0" err="1"/>
              <a:t>Orzhenovskii</a:t>
            </a:r>
            <a:r>
              <a:rPr lang="en-GB" sz="1000" i="1" dirty="0"/>
              <a:t>, M. (2021). T5-LONG-EXTRACT at FNS-2021 shared task. Proceedings of the 3rd Financial Narrative Processing Workshop, 67–69. </a:t>
            </a:r>
            <a:r>
              <a:rPr lang="en-GB" sz="1000" i="1" dirty="0">
                <a:hlinkClick r:id="rId4"/>
              </a:rPr>
              <a:t>https://aclanthology.org/2021.fnp-1.12</a:t>
            </a:r>
            <a:endParaRPr lang="en-GB" sz="1000" i="1" dirty="0"/>
          </a:p>
          <a:p>
            <a:pPr marL="342900" indent="-342900">
              <a:buFont typeface="+mj-lt"/>
              <a:buAutoNum type="arabicPeriod"/>
            </a:pPr>
            <a:r>
              <a:rPr lang="en-GB" sz="1000" i="1" dirty="0"/>
              <a:t>Colin </a:t>
            </a:r>
            <a:r>
              <a:rPr lang="en-GB" sz="1000" i="1" dirty="0" err="1"/>
              <a:t>Raffel</a:t>
            </a:r>
            <a:r>
              <a:rPr lang="en-GB" sz="1000" i="1" dirty="0"/>
              <a:t>, Noam </a:t>
            </a:r>
            <a:r>
              <a:rPr lang="en-GB" sz="1000" i="1" dirty="0" err="1"/>
              <a:t>Shazeer</a:t>
            </a:r>
            <a:r>
              <a:rPr lang="en-GB" sz="1000" i="1" dirty="0"/>
              <a:t>, Adam Roberts, Katherine Lee, Sharan Narang, Michael </a:t>
            </a:r>
            <a:r>
              <a:rPr lang="en-GB" sz="1000" i="1" dirty="0" err="1"/>
              <a:t>Matena</a:t>
            </a:r>
            <a:r>
              <a:rPr lang="en-GB" sz="1000" i="1" dirty="0"/>
              <a:t>, Yanqi Zhou, Wei Li, and Peter J. Liu. "Exploring the Limits of Transfer Learning with a Unified Text-to-Text Transformer." Journal of Machine Learning Research 21, no. 140 (2020): 1-67. </a:t>
            </a:r>
            <a:r>
              <a:rPr lang="en-GB" sz="1000" i="1" dirty="0">
                <a:hlinkClick r:id="rId5"/>
              </a:rPr>
              <a:t>http://jmlr.org/papers/v21/20-074.html</a:t>
            </a:r>
            <a:r>
              <a:rPr lang="en-GB" sz="1000" i="1" dirty="0"/>
              <a:t>.</a:t>
            </a:r>
          </a:p>
        </p:txBody>
      </p:sp>
      <p:sp>
        <p:nvSpPr>
          <p:cNvPr id="19" name="Content Placeholder 7">
            <a:extLst>
              <a:ext uri="{FF2B5EF4-FFF2-40B4-BE49-F238E27FC236}">
                <a16:creationId xmlns:a16="http://schemas.microsoft.com/office/drawing/2014/main" id="{4C2AB531-0B78-C829-629D-979F509CFAA3}"/>
              </a:ext>
            </a:extLst>
          </p:cNvPr>
          <p:cNvSpPr>
            <a:spLocks noGrp="1"/>
          </p:cNvSpPr>
          <p:nvPr>
            <p:ph sz="half" idx="2"/>
          </p:nvPr>
        </p:nvSpPr>
        <p:spPr>
          <a:xfrm>
            <a:off x="833963" y="2575037"/>
            <a:ext cx="4924283" cy="3030085"/>
          </a:xfrm>
        </p:spPr>
        <p:txBody>
          <a:bodyPr>
            <a:normAutofit/>
          </a:bodyPr>
          <a:lstStyle/>
          <a:p>
            <a:pPr>
              <a:buFontTx/>
              <a:buChar char="-"/>
            </a:pPr>
            <a:r>
              <a:rPr lang="en-GB" sz="2400" b="1" dirty="0"/>
              <a:t>Recurrent Extractor</a:t>
            </a:r>
            <a:br>
              <a:rPr lang="en-GB" sz="2400" dirty="0"/>
            </a:br>
            <a:r>
              <a:rPr lang="en-GB" sz="2400" dirty="0"/>
              <a:t>(extracts salient report sentences)</a:t>
            </a:r>
          </a:p>
          <a:p>
            <a:pPr>
              <a:buFontTx/>
              <a:buChar char="-"/>
            </a:pPr>
            <a:r>
              <a:rPr lang="en-GB" sz="2400" b="1" dirty="0"/>
              <a:t>Attention-based</a:t>
            </a:r>
            <a:br>
              <a:rPr lang="en-GB" sz="2400" dirty="0"/>
            </a:br>
            <a:r>
              <a:rPr lang="en-GB" sz="2400" dirty="0"/>
              <a:t>(i.e., weighted word relevancy measure)</a:t>
            </a:r>
          </a:p>
          <a:p>
            <a:pPr>
              <a:buFontTx/>
              <a:buChar char="-"/>
            </a:pPr>
            <a:r>
              <a:rPr lang="en-GB" sz="2400" b="1" dirty="0"/>
              <a:t>Second best FNS21 model</a:t>
            </a:r>
            <a:br>
              <a:rPr lang="en-GB" sz="2400" dirty="0"/>
            </a:br>
            <a:r>
              <a:rPr lang="en-GB" sz="2400" b="1" dirty="0"/>
              <a:t> </a:t>
            </a:r>
            <a:r>
              <a:rPr lang="en-GB" sz="2400" dirty="0"/>
              <a:t>(based on ROUGE F1 scores)</a:t>
            </a:r>
            <a:endParaRPr lang="en-GB" sz="2400" b="1" dirty="0"/>
          </a:p>
        </p:txBody>
      </p:sp>
      <p:sp>
        <p:nvSpPr>
          <p:cNvPr id="20" name="Content Placeholder 10">
            <a:extLst>
              <a:ext uri="{FF2B5EF4-FFF2-40B4-BE49-F238E27FC236}">
                <a16:creationId xmlns:a16="http://schemas.microsoft.com/office/drawing/2014/main" id="{ADC31C46-5EDB-61B2-36E7-3F71403BDE9F}"/>
              </a:ext>
            </a:extLst>
          </p:cNvPr>
          <p:cNvSpPr>
            <a:spLocks noGrp="1"/>
          </p:cNvSpPr>
          <p:nvPr>
            <p:ph sz="quarter" idx="4"/>
          </p:nvPr>
        </p:nvSpPr>
        <p:spPr>
          <a:xfrm>
            <a:off x="6346300" y="2575037"/>
            <a:ext cx="5264506" cy="3030085"/>
          </a:xfrm>
        </p:spPr>
        <p:txBody>
          <a:bodyPr>
            <a:normAutofit/>
          </a:bodyPr>
          <a:lstStyle/>
          <a:p>
            <a:pPr>
              <a:buFontTx/>
              <a:buChar char="-"/>
            </a:pPr>
            <a:r>
              <a:rPr lang="en-GB" sz="2400" b="1" dirty="0"/>
              <a:t>Transformer-based Abstractor</a:t>
            </a:r>
            <a:br>
              <a:rPr lang="en-GB" sz="2400" b="1" dirty="0"/>
            </a:br>
            <a:r>
              <a:rPr lang="en-GB" sz="2400" dirty="0"/>
              <a:t>(generates the </a:t>
            </a:r>
            <a:r>
              <a:rPr lang="en-GB" sz="2400" i="1" u="sng" dirty="0"/>
              <a:t>start</a:t>
            </a:r>
            <a:r>
              <a:rPr lang="en-GB" sz="2400" dirty="0"/>
              <a:t> of a summary)</a:t>
            </a:r>
          </a:p>
          <a:p>
            <a:pPr>
              <a:buFontTx/>
              <a:buChar char="-"/>
            </a:pPr>
            <a:r>
              <a:rPr lang="en-GB" sz="2400" b="1" dirty="0"/>
              <a:t>Greedy Sentence Matching</a:t>
            </a:r>
            <a:br>
              <a:rPr lang="en-GB" sz="2400" b="1" dirty="0"/>
            </a:br>
            <a:r>
              <a:rPr lang="en-GB" sz="2400" dirty="0"/>
              <a:t>(extracts report sentences matching the </a:t>
            </a:r>
            <a:r>
              <a:rPr lang="en-GB" sz="2400" i="1" u="sng" dirty="0"/>
              <a:t>start</a:t>
            </a:r>
            <a:r>
              <a:rPr lang="en-GB" sz="2400" dirty="0"/>
              <a:t> sequence) </a:t>
            </a:r>
          </a:p>
          <a:p>
            <a:pPr>
              <a:buFontTx/>
              <a:buChar char="-"/>
            </a:pPr>
            <a:r>
              <a:rPr lang="en-GB" sz="2400" b="1" dirty="0"/>
              <a:t>Best FNS21 model</a:t>
            </a:r>
            <a:br>
              <a:rPr lang="en-GB" sz="2400" b="1" dirty="0"/>
            </a:br>
            <a:r>
              <a:rPr lang="en-GB" sz="2400" dirty="0"/>
              <a:t>(based on ROUGE F1 scores)</a:t>
            </a:r>
            <a:endParaRPr lang="en-GB" sz="2400" b="1" dirty="0"/>
          </a:p>
        </p:txBody>
      </p:sp>
      <p:cxnSp>
        <p:nvCxnSpPr>
          <p:cNvPr id="21" name="Straight Connector 20">
            <a:extLst>
              <a:ext uri="{FF2B5EF4-FFF2-40B4-BE49-F238E27FC236}">
                <a16:creationId xmlns:a16="http://schemas.microsoft.com/office/drawing/2014/main" id="{473F9A79-30B6-B7AC-AE4D-182C593C17EF}"/>
              </a:ext>
            </a:extLst>
          </p:cNvPr>
          <p:cNvCxnSpPr/>
          <p:nvPr/>
        </p:nvCxnSpPr>
        <p:spPr>
          <a:xfrm>
            <a:off x="5845702" y="2372928"/>
            <a:ext cx="0" cy="3473153"/>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38CE30B-CE11-3BB5-3BBE-97B78B113EF2}"/>
              </a:ext>
            </a:extLst>
          </p:cNvPr>
          <p:cNvSpPr txBox="1"/>
          <p:nvPr/>
        </p:nvSpPr>
        <p:spPr>
          <a:xfrm>
            <a:off x="1437636" y="5478114"/>
            <a:ext cx="3657600" cy="338554"/>
          </a:xfrm>
          <a:prstGeom prst="rect">
            <a:avLst/>
          </a:prstGeom>
          <a:noFill/>
        </p:spPr>
        <p:txBody>
          <a:bodyPr wrap="square" rtlCol="0">
            <a:spAutoFit/>
          </a:bodyPr>
          <a:lstStyle/>
          <a:p>
            <a:pPr algn="ctr"/>
            <a:r>
              <a:rPr lang="en-GB" sz="1600" i="1" dirty="0"/>
              <a:t>Zmandar et al. (2021)</a:t>
            </a:r>
          </a:p>
        </p:txBody>
      </p:sp>
      <p:sp>
        <p:nvSpPr>
          <p:cNvPr id="24" name="TextBox 23">
            <a:extLst>
              <a:ext uri="{FF2B5EF4-FFF2-40B4-BE49-F238E27FC236}">
                <a16:creationId xmlns:a16="http://schemas.microsoft.com/office/drawing/2014/main" id="{8CDA46DD-240F-47AA-CD32-638D7B737092}"/>
              </a:ext>
            </a:extLst>
          </p:cNvPr>
          <p:cNvSpPr txBox="1"/>
          <p:nvPr/>
        </p:nvSpPr>
        <p:spPr>
          <a:xfrm>
            <a:off x="6523735" y="5478114"/>
            <a:ext cx="3657600" cy="338554"/>
          </a:xfrm>
          <a:prstGeom prst="rect">
            <a:avLst/>
          </a:prstGeom>
          <a:noFill/>
        </p:spPr>
        <p:txBody>
          <a:bodyPr wrap="square" rtlCol="0">
            <a:spAutoFit/>
          </a:bodyPr>
          <a:lstStyle/>
          <a:p>
            <a:pPr algn="ctr"/>
            <a:r>
              <a:rPr lang="en-GB" sz="1600" i="1" dirty="0" err="1"/>
              <a:t>Orzhenovskii</a:t>
            </a:r>
            <a:r>
              <a:rPr lang="en-GB" sz="1600" i="1" dirty="0"/>
              <a:t> (2021)</a:t>
            </a:r>
          </a:p>
        </p:txBody>
      </p:sp>
    </p:spTree>
    <p:extLst>
      <p:ext uri="{BB962C8B-B14F-4D97-AF65-F5344CB8AC3E}">
        <p14:creationId xmlns:p14="http://schemas.microsoft.com/office/powerpoint/2010/main" val="602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500"/>
                                        <p:tgtEl>
                                          <p:spTgt spid="1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xEl>
                                              <p:pRg st="1" end="1"/>
                                            </p:txEl>
                                          </p:spTgt>
                                        </p:tgtEl>
                                        <p:attrNameLst>
                                          <p:attrName>style.visibility</p:attrName>
                                        </p:attrNameLst>
                                      </p:cBhvr>
                                      <p:to>
                                        <p:strVal val="visible"/>
                                      </p:to>
                                    </p:set>
                                    <p:animEffect transition="in" filter="fade">
                                      <p:cBhvr>
                                        <p:cTn id="26" dur="500"/>
                                        <p:tgtEl>
                                          <p:spTgt spid="1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xEl>
                                              <p:pRg st="2" end="2"/>
                                            </p:txEl>
                                          </p:spTgt>
                                        </p:tgtEl>
                                        <p:attrNameLst>
                                          <p:attrName>style.visibility</p:attrName>
                                        </p:attrNameLst>
                                      </p:cBhvr>
                                      <p:to>
                                        <p:strVal val="visible"/>
                                      </p:to>
                                    </p:set>
                                    <p:animEffect transition="in" filter="fade">
                                      <p:cBhvr>
                                        <p:cTn id="31" dur="500"/>
                                        <p:tgtEl>
                                          <p:spTgt spid="19">
                                            <p:txEl>
                                              <p:pRg st="2" end="2"/>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xEl>
                                              <p:pRg st="0" end="0"/>
                                            </p:txEl>
                                          </p:spTgt>
                                        </p:tgtEl>
                                        <p:attrNameLst>
                                          <p:attrName>style.visibility</p:attrName>
                                        </p:attrNameLst>
                                      </p:cBhvr>
                                      <p:to>
                                        <p:strVal val="visible"/>
                                      </p:to>
                                    </p:set>
                                    <p:animEffect transition="in" filter="fade">
                                      <p:cBhvr>
                                        <p:cTn id="40" dur="500"/>
                                        <p:tgtEl>
                                          <p:spTgt spid="2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xEl>
                                              <p:pRg st="1" end="1"/>
                                            </p:txEl>
                                          </p:spTgt>
                                        </p:tgtEl>
                                        <p:attrNameLst>
                                          <p:attrName>style.visibility</p:attrName>
                                        </p:attrNameLst>
                                      </p:cBhvr>
                                      <p:to>
                                        <p:strVal val="visible"/>
                                      </p:to>
                                    </p:set>
                                    <p:animEffect transition="in" filter="fade">
                                      <p:cBhvr>
                                        <p:cTn id="45" dur="500"/>
                                        <p:tgtEl>
                                          <p:spTgt spid="20">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xEl>
                                              <p:pRg st="2" end="2"/>
                                            </p:txEl>
                                          </p:spTgt>
                                        </p:tgtEl>
                                        <p:attrNameLst>
                                          <p:attrName>style.visibility</p:attrName>
                                        </p:attrNameLst>
                                      </p:cBhvr>
                                      <p:to>
                                        <p:strVal val="visible"/>
                                      </p:to>
                                    </p:set>
                                    <p:animEffect transition="in" filter="fade">
                                      <p:cBhvr>
                                        <p:cTn id="50" dur="500"/>
                                        <p:tgtEl>
                                          <p:spTgt spid="20">
                                            <p:txEl>
                                              <p:pRg st="2" end="2"/>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9" grpId="0"/>
      <p:bldP spid="19" grpId="0" uiExpand="1" build="p"/>
      <p:bldP spid="20" grpId="0" uiExpand="1" build="p"/>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DF37-40D7-E403-F96B-83C6F173885B}"/>
              </a:ext>
            </a:extLst>
          </p:cNvPr>
          <p:cNvSpPr>
            <a:spLocks noGrp="1"/>
          </p:cNvSpPr>
          <p:nvPr>
            <p:ph type="title"/>
          </p:nvPr>
        </p:nvSpPr>
        <p:spPr/>
        <p:txBody>
          <a:bodyPr/>
          <a:lstStyle/>
          <a:p>
            <a:r>
              <a:rPr lang="en-GB" dirty="0"/>
              <a:t>Project Proposal</a:t>
            </a:r>
          </a:p>
        </p:txBody>
      </p:sp>
      <p:sp>
        <p:nvSpPr>
          <p:cNvPr id="3" name="Content Placeholder 2">
            <a:extLst>
              <a:ext uri="{FF2B5EF4-FFF2-40B4-BE49-F238E27FC236}">
                <a16:creationId xmlns:a16="http://schemas.microsoft.com/office/drawing/2014/main" id="{C55F8495-786B-E240-A9EF-F4FB7CE9F1C0}"/>
              </a:ext>
            </a:extLst>
          </p:cNvPr>
          <p:cNvSpPr>
            <a:spLocks noGrp="1"/>
          </p:cNvSpPr>
          <p:nvPr>
            <p:ph idx="1"/>
          </p:nvPr>
        </p:nvSpPr>
        <p:spPr>
          <a:xfrm>
            <a:off x="581191" y="1975945"/>
            <a:ext cx="11029615" cy="3712503"/>
          </a:xfrm>
        </p:spPr>
        <p:txBody>
          <a:bodyPr>
            <a:normAutofit/>
          </a:bodyPr>
          <a:lstStyle/>
          <a:p>
            <a:pPr marL="0" indent="0">
              <a:buNone/>
            </a:pPr>
            <a:r>
              <a:rPr lang="en-GB" sz="3000" dirty="0"/>
              <a:t>Two models for Extractive Summarisation:</a:t>
            </a:r>
          </a:p>
          <a:p>
            <a:r>
              <a:rPr lang="en-GB" sz="3000" dirty="0"/>
              <a:t>A </a:t>
            </a:r>
            <a:r>
              <a:rPr lang="en-GB" sz="3000" b="1" dirty="0"/>
              <a:t>FinRNN model</a:t>
            </a:r>
            <a:r>
              <a:rPr lang="en-GB" sz="3000" dirty="0"/>
              <a:t> with pre-trained financial word embeddings</a:t>
            </a:r>
            <a:r>
              <a:rPr lang="en-GB" sz="3000" baseline="30000" dirty="0"/>
              <a:t>1</a:t>
            </a:r>
            <a:r>
              <a:rPr lang="en-GB" sz="3000" dirty="0"/>
              <a:t>.</a:t>
            </a:r>
          </a:p>
          <a:p>
            <a:r>
              <a:rPr lang="en-GB" sz="3000" dirty="0"/>
              <a:t>A </a:t>
            </a:r>
            <a:r>
              <a:rPr lang="en-GB" sz="3000" b="1" dirty="0"/>
              <a:t>fine-tuned FinBERT</a:t>
            </a:r>
            <a:r>
              <a:rPr lang="en-GB" sz="3000" b="1" baseline="30000" dirty="0"/>
              <a:t>2</a:t>
            </a:r>
            <a:r>
              <a:rPr lang="en-GB" sz="3000" dirty="0"/>
              <a:t> for text classification.</a:t>
            </a:r>
          </a:p>
          <a:p>
            <a:r>
              <a:rPr lang="en-GB" sz="3000" dirty="0"/>
              <a:t>Evaluate against:</a:t>
            </a:r>
          </a:p>
          <a:p>
            <a:pPr lvl="1"/>
            <a:r>
              <a:rPr lang="en-GB" sz="2800" dirty="0"/>
              <a:t>baselines: </a:t>
            </a:r>
            <a:r>
              <a:rPr lang="en-GB" sz="2800" b="1" dirty="0"/>
              <a:t>TextRank</a:t>
            </a:r>
            <a:r>
              <a:rPr lang="en-GB" sz="2800" b="1" baseline="30000" dirty="0"/>
              <a:t>3</a:t>
            </a:r>
            <a:r>
              <a:rPr lang="en-GB" sz="2800" b="1" dirty="0"/>
              <a:t>, LexRank</a:t>
            </a:r>
            <a:r>
              <a:rPr lang="en-GB" sz="2800" b="1" baseline="30000" dirty="0"/>
              <a:t>4</a:t>
            </a:r>
            <a:r>
              <a:rPr lang="en-GB" sz="2800" dirty="0"/>
              <a:t>, and </a:t>
            </a:r>
          </a:p>
          <a:p>
            <a:pPr lvl="1"/>
            <a:r>
              <a:rPr lang="en-GB" sz="2800" dirty="0"/>
              <a:t>official </a:t>
            </a:r>
            <a:r>
              <a:rPr lang="en-GB" sz="2800" b="1" dirty="0"/>
              <a:t>FNS22 models </a:t>
            </a:r>
            <a:r>
              <a:rPr lang="en-GB" sz="2800" dirty="0"/>
              <a:t>on the </a:t>
            </a:r>
            <a:r>
              <a:rPr lang="en-GB" sz="2800" i="1" dirty="0"/>
              <a:t>validation set</a:t>
            </a:r>
            <a:r>
              <a:rPr lang="en-GB" sz="2800" dirty="0"/>
              <a:t>.</a:t>
            </a:r>
          </a:p>
        </p:txBody>
      </p:sp>
      <p:sp>
        <p:nvSpPr>
          <p:cNvPr id="4" name="Slide Number Placeholder 3">
            <a:extLst>
              <a:ext uri="{FF2B5EF4-FFF2-40B4-BE49-F238E27FC236}">
                <a16:creationId xmlns:a16="http://schemas.microsoft.com/office/drawing/2014/main" id="{71F574C6-C3B5-5DC5-8E44-96F5C10064D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a:extLst>
              <a:ext uri="{FF2B5EF4-FFF2-40B4-BE49-F238E27FC236}">
                <a16:creationId xmlns:a16="http://schemas.microsoft.com/office/drawing/2014/main" id="{00C41CC4-E4AB-5552-FFBC-661525CC2304}"/>
              </a:ext>
            </a:extLst>
          </p:cNvPr>
          <p:cNvSpPr txBox="1"/>
          <p:nvPr/>
        </p:nvSpPr>
        <p:spPr>
          <a:xfrm>
            <a:off x="581191" y="6138699"/>
            <a:ext cx="10782876" cy="707886"/>
          </a:xfrm>
          <a:prstGeom prst="rect">
            <a:avLst/>
          </a:prstGeom>
          <a:noFill/>
        </p:spPr>
        <p:txBody>
          <a:bodyPr wrap="square" rtlCol="0">
            <a:spAutoFit/>
          </a:bodyPr>
          <a:lstStyle/>
          <a:p>
            <a:pPr marL="342900" indent="-342900">
              <a:buFont typeface="+mj-lt"/>
              <a:buAutoNum type="arabicPeriod"/>
            </a:pPr>
            <a:r>
              <a:rPr lang="en-GB" sz="1000" i="1" dirty="0"/>
              <a:t>Rahimikia, E., </a:t>
            </a:r>
            <a:r>
              <a:rPr lang="en-GB" sz="1000" i="1" dirty="0" err="1"/>
              <a:t>Zohren</a:t>
            </a:r>
            <a:r>
              <a:rPr lang="en-GB" sz="1000" i="1" dirty="0"/>
              <a:t>, S., &amp; Poon, S.-H. (2021). Realised volatility forecasting: Machine learning via financial word embedding.  SSRN Electronic Journal, preprint, 1–20. https://</a:t>
            </a:r>
            <a:r>
              <a:rPr lang="en-GB" sz="1000" i="1" dirty="0" err="1"/>
              <a:t>doi.org</a:t>
            </a:r>
            <a:r>
              <a:rPr lang="en-GB" sz="1000" i="1" dirty="0"/>
              <a:t>/10.2139/ ssrn.3895272</a:t>
            </a:r>
          </a:p>
          <a:p>
            <a:pPr marL="342900" indent="-342900">
              <a:buFont typeface="+mj-lt"/>
              <a:buAutoNum type="arabicPeriod"/>
            </a:pPr>
            <a:r>
              <a:rPr lang="en-GB" sz="1000" i="1" dirty="0"/>
              <a:t>Yang, Y., UY, M. C. S., &amp; Huang, A. (2020). </a:t>
            </a:r>
            <a:r>
              <a:rPr lang="en-GB" sz="1000" i="1" dirty="0" err="1"/>
              <a:t>Finbert</a:t>
            </a:r>
            <a:r>
              <a:rPr lang="en-GB" sz="1000" i="1" dirty="0"/>
              <a:t>: A pretrained language model for financial communications.</a:t>
            </a:r>
          </a:p>
          <a:p>
            <a:pPr marL="342900" indent="-342900">
              <a:buFont typeface="+mj-lt"/>
              <a:buAutoNum type="arabicPeriod"/>
            </a:pPr>
            <a:r>
              <a:rPr lang="en-GB" sz="1000" i="1" dirty="0"/>
              <a:t>Erkan, G., &amp; </a:t>
            </a:r>
            <a:r>
              <a:rPr lang="en-GB" sz="1000" i="1" dirty="0" err="1"/>
              <a:t>Radev</a:t>
            </a:r>
            <a:r>
              <a:rPr lang="en-GB" sz="1000" i="1" dirty="0"/>
              <a:t>, D. R. (2004). </a:t>
            </a:r>
            <a:r>
              <a:rPr lang="en-GB" sz="1000" i="1" dirty="0" err="1"/>
              <a:t>Lexrank</a:t>
            </a:r>
            <a:r>
              <a:rPr lang="en-GB" sz="1000" i="1" dirty="0"/>
              <a:t>: Graph-based centrality as salience in text summarization.  Journal of Artificial Intelligence Research.</a:t>
            </a:r>
          </a:p>
          <a:p>
            <a:pPr marL="342900" indent="-342900">
              <a:buFont typeface="+mj-lt"/>
              <a:buAutoNum type="arabicPeriod"/>
            </a:pPr>
            <a:r>
              <a:rPr lang="en-GB" sz="1000" i="1" dirty="0" err="1"/>
              <a:t>Mihalcea</a:t>
            </a:r>
            <a:r>
              <a:rPr lang="en-GB" sz="1000" i="1" dirty="0"/>
              <a:t>, R., &amp; </a:t>
            </a:r>
            <a:r>
              <a:rPr lang="en-GB" sz="1000" i="1" dirty="0" err="1"/>
              <a:t>Tarau</a:t>
            </a:r>
            <a:r>
              <a:rPr lang="en-GB" sz="1000" i="1" dirty="0"/>
              <a:t>, P. (2004). </a:t>
            </a:r>
            <a:r>
              <a:rPr lang="en-GB" sz="1000" i="1" dirty="0" err="1"/>
              <a:t>Textrank</a:t>
            </a:r>
            <a:r>
              <a:rPr lang="en-GB" sz="1000" i="1" dirty="0"/>
              <a:t>: Bringing order into text. Proceedings of the 2004 Conference on Empirical Methods in Natural Language Processing, 404–411. https://</a:t>
            </a:r>
            <a:r>
              <a:rPr lang="en-GB" sz="1000" i="1" dirty="0" err="1"/>
              <a:t>aclanthology.org</a:t>
            </a:r>
            <a:r>
              <a:rPr lang="en-GB" sz="1000" i="1" dirty="0"/>
              <a:t>/W04-3252.</a:t>
            </a:r>
          </a:p>
        </p:txBody>
      </p:sp>
    </p:spTree>
    <p:extLst>
      <p:ext uri="{BB962C8B-B14F-4D97-AF65-F5344CB8AC3E}">
        <p14:creationId xmlns:p14="http://schemas.microsoft.com/office/powerpoint/2010/main" val="414539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6011</TotalTime>
  <Words>2670</Words>
  <Application>Microsoft Macintosh PowerPoint</Application>
  <PresentationFormat>Widescreen</PresentationFormat>
  <Paragraphs>233</Paragraphs>
  <Slides>24</Slides>
  <Notes>8</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AppleSystemUIFont</vt:lpstr>
      <vt:lpstr>arial</vt:lpstr>
      <vt:lpstr>Calibri</vt:lpstr>
      <vt:lpstr>Gill Sans MT</vt:lpstr>
      <vt:lpstr>Google Sans</vt:lpstr>
      <vt:lpstr>System Font Regular</vt:lpstr>
      <vt:lpstr>Verdana</vt:lpstr>
      <vt:lpstr>Wingdings 2</vt:lpstr>
      <vt:lpstr>Dividend</vt:lpstr>
      <vt:lpstr>Extractive summarisation of UK annual reports narratives </vt:lpstr>
      <vt:lpstr>Financial Reports</vt:lpstr>
      <vt:lpstr>Examples of Financial Reports</vt:lpstr>
      <vt:lpstr>Properties of Financial Reports</vt:lpstr>
      <vt:lpstr>UK ANNUAL REPORT Example</vt:lpstr>
      <vt:lpstr>Financial Narrative Summarisation (FNS)</vt:lpstr>
      <vt:lpstr>Inspirational Models (FNS21)</vt:lpstr>
      <vt:lpstr>Inspirational Models (FNS21)</vt:lpstr>
      <vt:lpstr>Project Proposal</vt:lpstr>
      <vt:lpstr>Data:  Report-to-text (Provided BY FNS TASK)</vt:lpstr>
      <vt:lpstr>Data:  Text-to-Sentences</vt:lpstr>
      <vt:lpstr>Data:  Handling imbalance</vt:lpstr>
      <vt:lpstr>Financial RNN (FinRNN)</vt:lpstr>
      <vt:lpstr>Financial BERT (FinBERT)</vt:lpstr>
      <vt:lpstr>Summary Generation</vt:lpstr>
      <vt:lpstr>ROUGE-N Metric</vt:lpstr>
      <vt:lpstr>Evaluation</vt:lpstr>
      <vt:lpstr>Output Quality: Summary</vt:lpstr>
      <vt:lpstr>Output Quality: Examples</vt:lpstr>
      <vt:lpstr>Conclusion</vt:lpstr>
      <vt:lpstr>PowerPoint Presentation</vt:lpstr>
      <vt:lpstr>APPENDIX: BASELINE MODELS</vt:lpstr>
      <vt:lpstr>Baseline models</vt:lpstr>
      <vt:lpstr>Attention Mechanism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Vladislav Yotkov</dc:creator>
  <cp:lastModifiedBy>Vladislav Yotkov</cp:lastModifiedBy>
  <cp:revision>1</cp:revision>
  <dcterms:created xsi:type="dcterms:W3CDTF">2023-04-11T11:29:06Z</dcterms:created>
  <dcterms:modified xsi:type="dcterms:W3CDTF">2023-04-20T22:32:23Z</dcterms:modified>
</cp:coreProperties>
</file>