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07"/>
  </p:notesMasterIdLst>
  <p:handoutMasterIdLst>
    <p:handoutMasterId r:id="rId108"/>
  </p:handoutMasterIdLst>
  <p:sldIdLst>
    <p:sldId id="394" r:id="rId3"/>
    <p:sldId id="429" r:id="rId4"/>
    <p:sldId id="644" r:id="rId5"/>
    <p:sldId id="430" r:id="rId6"/>
    <p:sldId id="606" r:id="rId7"/>
    <p:sldId id="649" r:id="rId8"/>
    <p:sldId id="648" r:id="rId9"/>
    <p:sldId id="650" r:id="rId10"/>
    <p:sldId id="514" r:id="rId11"/>
    <p:sldId id="651" r:id="rId12"/>
    <p:sldId id="652" r:id="rId13"/>
    <p:sldId id="653" r:id="rId14"/>
    <p:sldId id="654" r:id="rId15"/>
    <p:sldId id="655" r:id="rId16"/>
    <p:sldId id="656" r:id="rId17"/>
    <p:sldId id="657" r:id="rId18"/>
    <p:sldId id="658" r:id="rId19"/>
    <p:sldId id="660" r:id="rId20"/>
    <p:sldId id="661" r:id="rId21"/>
    <p:sldId id="662" r:id="rId22"/>
    <p:sldId id="663" r:id="rId23"/>
    <p:sldId id="664" r:id="rId24"/>
    <p:sldId id="665" r:id="rId25"/>
    <p:sldId id="666" r:id="rId26"/>
    <p:sldId id="667" r:id="rId27"/>
    <p:sldId id="668" r:id="rId28"/>
    <p:sldId id="669" r:id="rId29"/>
    <p:sldId id="670" r:id="rId30"/>
    <p:sldId id="595" r:id="rId31"/>
    <p:sldId id="671" r:id="rId32"/>
    <p:sldId id="672" r:id="rId33"/>
    <p:sldId id="673" r:id="rId34"/>
    <p:sldId id="674" r:id="rId35"/>
    <p:sldId id="675" r:id="rId36"/>
    <p:sldId id="677" r:id="rId37"/>
    <p:sldId id="678" r:id="rId38"/>
    <p:sldId id="679" r:id="rId39"/>
    <p:sldId id="680" r:id="rId40"/>
    <p:sldId id="685" r:id="rId41"/>
    <p:sldId id="684" r:id="rId42"/>
    <p:sldId id="687" r:id="rId43"/>
    <p:sldId id="690" r:id="rId44"/>
    <p:sldId id="695" r:id="rId45"/>
    <p:sldId id="696" r:id="rId46"/>
    <p:sldId id="697" r:id="rId47"/>
    <p:sldId id="698" r:id="rId48"/>
    <p:sldId id="700" r:id="rId49"/>
    <p:sldId id="701" r:id="rId50"/>
    <p:sldId id="699" r:id="rId51"/>
    <p:sldId id="702" r:id="rId52"/>
    <p:sldId id="703" r:id="rId53"/>
    <p:sldId id="704" r:id="rId54"/>
    <p:sldId id="705" r:id="rId55"/>
    <p:sldId id="706" r:id="rId56"/>
    <p:sldId id="707" r:id="rId57"/>
    <p:sldId id="708" r:id="rId58"/>
    <p:sldId id="709" r:id="rId59"/>
    <p:sldId id="710" r:id="rId60"/>
    <p:sldId id="711" r:id="rId61"/>
    <p:sldId id="712" r:id="rId62"/>
    <p:sldId id="713" r:id="rId63"/>
    <p:sldId id="714" r:id="rId64"/>
    <p:sldId id="715" r:id="rId65"/>
    <p:sldId id="717" r:id="rId66"/>
    <p:sldId id="718" r:id="rId67"/>
    <p:sldId id="719" r:id="rId68"/>
    <p:sldId id="720" r:id="rId69"/>
    <p:sldId id="721" r:id="rId70"/>
    <p:sldId id="722" r:id="rId71"/>
    <p:sldId id="723" r:id="rId72"/>
    <p:sldId id="682" r:id="rId73"/>
    <p:sldId id="683" r:id="rId74"/>
    <p:sldId id="750" r:id="rId75"/>
    <p:sldId id="751" r:id="rId76"/>
    <p:sldId id="724" r:id="rId77"/>
    <p:sldId id="726" r:id="rId78"/>
    <p:sldId id="728" r:id="rId79"/>
    <p:sldId id="727" r:id="rId80"/>
    <p:sldId id="729" r:id="rId81"/>
    <p:sldId id="749" r:id="rId82"/>
    <p:sldId id="731" r:id="rId83"/>
    <p:sldId id="732" r:id="rId84"/>
    <p:sldId id="733" r:id="rId85"/>
    <p:sldId id="734" r:id="rId86"/>
    <p:sldId id="735" r:id="rId87"/>
    <p:sldId id="736" r:id="rId88"/>
    <p:sldId id="737" r:id="rId89"/>
    <p:sldId id="738" r:id="rId90"/>
    <p:sldId id="739" r:id="rId91"/>
    <p:sldId id="740" r:id="rId92"/>
    <p:sldId id="741" r:id="rId93"/>
    <p:sldId id="742" r:id="rId94"/>
    <p:sldId id="743" r:id="rId95"/>
    <p:sldId id="745" r:id="rId96"/>
    <p:sldId id="746" r:id="rId97"/>
    <p:sldId id="747" r:id="rId98"/>
    <p:sldId id="748" r:id="rId99"/>
    <p:sldId id="753" r:id="rId100"/>
    <p:sldId id="754" r:id="rId101"/>
    <p:sldId id="752" r:id="rId102"/>
    <p:sldId id="638" r:id="rId103"/>
    <p:sldId id="480" r:id="rId104"/>
    <p:sldId id="428" r:id="rId105"/>
    <p:sldId id="393" r:id="rId10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6D407F-7E47-4F9D-8C1E-7B346FBD3AF8}">
          <p14:sldIdLst>
            <p14:sldId id="394"/>
            <p14:sldId id="429"/>
            <p14:sldId id="644"/>
          </p14:sldIdLst>
        </p14:section>
        <p14:section name="Interval Trees" id="{8D1030AD-969B-48E8-BF90-C6E65BA07B92}">
          <p14:sldIdLst>
            <p14:sldId id="430"/>
            <p14:sldId id="606"/>
            <p14:sldId id="649"/>
            <p14:sldId id="648"/>
            <p14:sldId id="650"/>
            <p14:sldId id="514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</p14:sldIdLst>
        </p14:section>
        <p14:section name="Rectangle Intersection" id="{5586AA77-519C-443B-82E9-85976C03A31A}">
          <p14:sldIdLst>
            <p14:sldId id="595"/>
            <p14:sldId id="671"/>
            <p14:sldId id="672"/>
            <p14:sldId id="673"/>
            <p14:sldId id="674"/>
            <p14:sldId id="675"/>
            <p14:sldId id="677"/>
            <p14:sldId id="678"/>
            <p14:sldId id="679"/>
            <p14:sldId id="680"/>
          </p14:sldIdLst>
        </p14:section>
        <p14:section name="Quad Trees" id="{9862550F-657F-4AA5-A96C-B08EA376AC91}">
          <p14:sldIdLst>
            <p14:sldId id="685"/>
            <p14:sldId id="684"/>
            <p14:sldId id="687"/>
            <p14:sldId id="690"/>
            <p14:sldId id="695"/>
            <p14:sldId id="696"/>
            <p14:sldId id="697"/>
            <p14:sldId id="698"/>
            <p14:sldId id="700"/>
            <p14:sldId id="701"/>
            <p14:sldId id="699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711"/>
            <p14:sldId id="712"/>
            <p14:sldId id="713"/>
            <p14:sldId id="714"/>
            <p14:sldId id="715"/>
            <p14:sldId id="717"/>
            <p14:sldId id="718"/>
            <p14:sldId id="719"/>
            <p14:sldId id="720"/>
            <p14:sldId id="721"/>
            <p14:sldId id="722"/>
            <p14:sldId id="723"/>
            <p14:sldId id="682"/>
          </p14:sldIdLst>
        </p14:section>
        <p14:section name="K-d Trees" id="{022AD659-3EB5-488F-B0B6-A23C06160435}">
          <p14:sldIdLst>
            <p14:sldId id="683"/>
            <p14:sldId id="750"/>
            <p14:sldId id="751"/>
            <p14:sldId id="724"/>
            <p14:sldId id="726"/>
            <p14:sldId id="728"/>
            <p14:sldId id="727"/>
            <p14:sldId id="729"/>
            <p14:sldId id="749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5"/>
            <p14:sldId id="746"/>
            <p14:sldId id="747"/>
            <p14:sldId id="748"/>
            <p14:sldId id="753"/>
            <p14:sldId id="754"/>
            <p14:sldId id="752"/>
          </p14:sldIdLst>
        </p14:section>
        <p14:section name="Summary" id="{EAC9611A-50DF-4BF6-9F14-0CC9410245CC}">
          <p14:sldIdLst>
            <p14:sldId id="638"/>
            <p14:sldId id="480"/>
            <p14:sldId id="428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FF"/>
    <a:srgbClr val="F0A22E"/>
    <a:srgbClr val="7F7FB4"/>
    <a:srgbClr val="FFF0D9"/>
    <a:srgbClr val="FFA72A"/>
    <a:srgbClr val="F0F5FA"/>
    <a:srgbClr val="1A8AFA"/>
    <a:srgbClr val="0097CC"/>
    <a:srgbClr val="FD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56" autoAdjust="0"/>
    <p:restoredTop sz="92050" autoAdjust="0"/>
  </p:normalViewPr>
  <p:slideViewPr>
    <p:cSldViewPr>
      <p:cViewPr varScale="1">
        <p:scale>
          <a:sx n="80" d="100"/>
          <a:sy n="80" d="100"/>
        </p:scale>
        <p:origin x="965" y="5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presProps" Target="presProp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6/19/2017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6/19/2017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22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06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89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906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57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6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7D17C0-77A7-41A6-8856-C39B72C6C7EC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5398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18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00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53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98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16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64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35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27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23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trainings/1308/data-structures-february-2016" TargetMode="External"/><Relationship Id="rId10" Type="http://schemas.openxmlformats.org/officeDocument/2006/relationships/image" Target="../media/image22.png"/><Relationship Id="rId19" Type="http://schemas.openxmlformats.org/officeDocument/2006/relationships/image" Target="../media/image26.png"/><Relationship Id="rId4" Type="http://schemas.openxmlformats.org/officeDocument/2006/relationships/image" Target="../media/image19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24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-nc-sa/3.0/deed.en_US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hyperlink" Target="http://telerikacademy.com/Courses/Courses/Details/186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hyperlink" Target="http://www.introprogramming.info/english-intro-csharp-book/" TargetMode="External"/><Relationship Id="rId4" Type="http://schemas.openxmlformats.org/officeDocument/2006/relationships/image" Target="../media/image8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terval_tree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77198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147097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760412" y="5652203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60412" y="5993365"/>
            <a:ext cx="3187613" cy="331235"/>
          </a:xfrm>
        </p:spPr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419946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2212" y="3968769"/>
            <a:ext cx="2133598" cy="23414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76164">
            <a:off x="5222472" y="3847333"/>
            <a:ext cx="1561389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Tree-Like</a:t>
            </a:r>
            <a:b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Structures</a:t>
            </a:r>
          </a:p>
        </p:txBody>
      </p:sp>
      <p:sp>
        <p:nvSpPr>
          <p:cNvPr id="30" name="Title 4"/>
          <p:cNvSpPr>
            <a:spLocks noGrp="1"/>
          </p:cNvSpPr>
          <p:nvPr>
            <p:ph type="ctrTitle"/>
          </p:nvPr>
        </p:nvSpPr>
        <p:spPr>
          <a:xfrm>
            <a:off x="3351212" y="838200"/>
            <a:ext cx="8168942" cy="1365737"/>
          </a:xfrm>
        </p:spPr>
        <p:txBody>
          <a:bodyPr>
            <a:normAutofit fontScale="90000"/>
          </a:bodyPr>
          <a:lstStyle/>
          <a:p>
            <a:r>
              <a:rPr lang="en-US" dirty="0"/>
              <a:t>Interval Trees, Quad Trees, </a:t>
            </a:r>
            <a:br>
              <a:rPr lang="en-US" dirty="0"/>
            </a:br>
            <a:r>
              <a:rPr lang="en-US" dirty="0"/>
              <a:t>K-d Trees 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>
          <a:xfrm>
            <a:off x="3351212" y="2217528"/>
            <a:ext cx="8168942" cy="119577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3200" dirty="0"/>
              <a:t>Space Partitioning Trees</a:t>
            </a:r>
          </a:p>
        </p:txBody>
      </p:sp>
      <p:pic>
        <p:nvPicPr>
          <p:cNvPr id="16" name="Picture 15" descr="http://softuni.org" title="Software University Foundation">
            <a:hlinkClick r:id="rId7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821983" y="2045913"/>
            <a:ext cx="2175525" cy="838551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16658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1"/>
              <a:t>Each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</a:rPr>
              <a:t>node</a:t>
            </a:r>
            <a:r>
              <a:rPr lang="en-GB" noProof="1"/>
              <a:t> stores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</a:rPr>
              <a:t>subtree max endpoint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Trees (2)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2894012" y="2549592"/>
            <a:ext cx="6202932" cy="3089208"/>
            <a:chOff x="2329880" y="1524000"/>
            <a:chExt cx="6202932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(3..41)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41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AutoShape 5">
            <a:extLst>
              <a:ext uri="{FF2B5EF4-FFF2-40B4-BE49-F238E27FC236}">
                <a16:creationId xmlns:a16="http://schemas.microsoft.com/office/drawing/2014/main" id="{5F278832-43F1-4E25-AB07-18B591F09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9063" y="2398507"/>
            <a:ext cx="2743200" cy="907609"/>
          </a:xfrm>
          <a:prstGeom prst="wedgeRoundRectCallout">
            <a:avLst>
              <a:gd name="adj1" fmla="val -79907"/>
              <a:gd name="adj2" fmla="val 260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Subtree max endpoint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94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Efficient search for: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Nearest neighbour</a:t>
            </a:r>
          </a:p>
          <a:p>
            <a:pPr lvl="1"/>
            <a:r>
              <a:rPr lang="en-GB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Range search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K-d Tree Search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62E148-FF57-4FDA-B366-791DDDA1CC2B}"/>
              </a:ext>
            </a:extLst>
          </p:cNvPr>
          <p:cNvSpPr txBox="1"/>
          <p:nvPr/>
        </p:nvSpPr>
        <p:spPr>
          <a:xfrm>
            <a:off x="10372227" y="415439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b="1" dirty="0">
                <a:solidFill>
                  <a:schemeClr val="bg1"/>
                </a:solidFill>
              </a:rPr>
              <a:t>(4, 6)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D68904-46A3-468B-896C-DAD0002CF77B}"/>
              </a:ext>
            </a:extLst>
          </p:cNvPr>
          <p:cNvSpPr/>
          <p:nvPr/>
        </p:nvSpPr>
        <p:spPr>
          <a:xfrm>
            <a:off x="5789612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1E0233F-1100-4EBC-8EF4-CDB6BD25D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889977"/>
              </p:ext>
            </p:extLst>
          </p:nvPr>
        </p:nvGraphicFramePr>
        <p:xfrm>
          <a:off x="6252674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31" name="Oval 30">
            <a:extLst>
              <a:ext uri="{FF2B5EF4-FFF2-40B4-BE49-F238E27FC236}">
                <a16:creationId xmlns:a16="http://schemas.microsoft.com/office/drawing/2014/main" id="{A71BEC9D-7A9D-4A8B-9961-02D9E04EF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2137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841DD31-41FB-456A-833F-F0AB3A0AF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602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3407DEF-5A83-479E-A96B-31D26C483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0201" y="4844147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C4C6E96-EA5E-45A5-8026-CDB99DD87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1422" y="257112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5A822B4-DE21-4CC9-8B89-88DFE326C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8791" y="3599378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93FBF80-566D-4614-AA6A-4624DFE59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5710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3528704-C885-4638-AEA3-C178D2359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2674" y="505580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B897E87-72E9-49CA-863B-2439AF25E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7879" y="5045909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6AFCEB8-E458-42AD-B184-DB3072C4E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333" y="1978044"/>
            <a:ext cx="205269" cy="18987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FD6023-7E2F-4536-8806-C7B6301CA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3614" y="3282357"/>
            <a:ext cx="215045" cy="198918"/>
          </a:xfrm>
          <a:prstGeom prst="ellipse">
            <a:avLst/>
          </a:prstGeom>
          <a:solidFill>
            <a:srgbClr val="00B05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18DBCE-871C-457D-9BD8-8B62826B823E}"/>
              </a:ext>
            </a:extLst>
          </p:cNvPr>
          <p:cNvCxnSpPr>
            <a:cxnSpLocks/>
            <a:stCxn id="37" idx="7"/>
            <a:endCxn id="42" idx="3"/>
          </p:cNvCxnSpPr>
          <p:nvPr/>
        </p:nvCxnSpPr>
        <p:spPr>
          <a:xfrm flipV="1">
            <a:off x="9088088" y="3452144"/>
            <a:ext cx="167019" cy="175689"/>
          </a:xfrm>
          <a:prstGeom prst="line">
            <a:avLst/>
          </a:prstGeom>
          <a:ln w="254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E2E9E0D-9872-4291-824E-47BA6724A43E}"/>
              </a:ext>
            </a:extLst>
          </p:cNvPr>
          <p:cNvSpPr/>
          <p:nvPr/>
        </p:nvSpPr>
        <p:spPr>
          <a:xfrm>
            <a:off x="6373236" y="1978044"/>
            <a:ext cx="552450" cy="129539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21A5478-9AAE-42A8-B43D-ED57AD531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581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631A820-BAAF-42EA-A07B-CF5EE937E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1705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80863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CE3A34-2254-4429-8B2D-4EC5650C7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Interval</a:t>
            </a:r>
            <a:endParaRPr lang="en-GB" dirty="0"/>
          </a:p>
          <a:p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K-d</a:t>
            </a:r>
            <a:endParaRPr lang="en-GB" dirty="0"/>
          </a:p>
        </p:txBody>
      </p:sp>
      <p:pic>
        <p:nvPicPr>
          <p:cNvPr id="8" name="Picture 2" descr="C:\Users\Ivan\Desktop\elements_presentations\summary_pic.png">
            <a:extLst>
              <a:ext uri="{FF2B5EF4-FFF2-40B4-BE49-F238E27FC236}">
                <a16:creationId xmlns:a16="http://schemas.microsoft.com/office/drawing/2014/main" id="{89CF86F1-B13B-450D-B475-C1AE48618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18" y="3726327"/>
            <a:ext cx="3091494" cy="22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75006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K-d Trees, Interval Trees</a:t>
            </a:r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15"/>
              </a:rPr>
              <a:t>https://softuni.bg/trainings/1308/data-structures-february-2016</a:t>
            </a:r>
            <a:r>
              <a:rPr lang="en-US" dirty="0"/>
              <a:t>  </a:t>
            </a:r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31290907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labs,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/>
              <a:t>Attribution: this work may contain portions from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5"/>
              </a:rPr>
              <a:t>Fundamentals of Computer Programming with C#</a:t>
            </a:r>
            <a:r>
              <a:rPr lang="en-US" sz="2000" dirty="0"/>
              <a:t>" book by Svetlin Nakov &amp; Co. under </a:t>
            </a:r>
            <a:r>
              <a:rPr lang="en-US" sz="2000" dirty="0">
                <a:hlinkClick r:id="rId6"/>
              </a:rPr>
              <a:t>CC-BY-SA</a:t>
            </a:r>
            <a:r>
              <a:rPr lang="en-US" sz="2000" dirty="0"/>
              <a:t> license</a:t>
            </a:r>
          </a:p>
          <a:p>
            <a:pPr lvl="1"/>
            <a:r>
              <a:rPr lang="en-US" sz="2000" dirty="0"/>
              <a:t>"</a:t>
            </a:r>
            <a:r>
              <a:rPr lang="en-US" sz="2000" dirty="0">
                <a:hlinkClick r:id="rId7"/>
              </a:rPr>
              <a:t>Data Structures and Algorithms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8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328606952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Foundation 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4" tooltip="Software University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1594686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://www.youtube.com/SoftwareUniversity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62304" y="3093954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41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1"/>
              <a:t>Search for any interval that intersects with a given interval i</a:t>
            </a:r>
          </a:p>
          <a:p>
            <a:r>
              <a:rPr lang="en-GB" noProof="1"/>
              <a:t>let x = root</a:t>
            </a:r>
          </a:p>
          <a:p>
            <a:r>
              <a:rPr lang="en-GB" noProof="1"/>
              <a:t>while x != null &amp;&amp; x is not intersected</a:t>
            </a:r>
          </a:p>
          <a:p>
            <a:pPr lvl="1"/>
            <a:r>
              <a:rPr lang="en-GB" noProof="1"/>
              <a:t>if x.left != null &amp;&amp; x.left.max ≥ i.start</a:t>
            </a:r>
          </a:p>
          <a:p>
            <a:pPr lvl="2"/>
            <a:r>
              <a:rPr lang="en-GB" noProof="1"/>
              <a:t>x = x.left</a:t>
            </a:r>
          </a:p>
          <a:p>
            <a:pPr lvl="1"/>
            <a:r>
              <a:rPr lang="en-GB" noProof="1"/>
              <a:t>else</a:t>
            </a:r>
          </a:p>
          <a:p>
            <a:pPr lvl="2"/>
            <a:r>
              <a:rPr lang="en-GB" noProof="1"/>
              <a:t>x = x.right</a:t>
            </a:r>
          </a:p>
          <a:p>
            <a:r>
              <a:rPr lang="en-GB" noProof="1"/>
              <a:t>return x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4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1"/>
              <a:t>Search for i = (12, 14)</a:t>
            </a:r>
          </a:p>
          <a:p>
            <a:r>
              <a:rPr lang="en-GB" noProof="1"/>
              <a:t>Start at (20, 36)</a:t>
            </a:r>
          </a:p>
          <a:p>
            <a:r>
              <a:rPr lang="en-GB" noProof="1"/>
              <a:t>x.left.max &gt; i.start </a:t>
            </a:r>
            <a:r>
              <a:rPr lang="en-GB" noProof="1">
                <a:sym typeface="Wingdings" panose="05000000000000000000" pitchFamily="2" charset="2"/>
              </a:rPr>
              <a:t> left</a:t>
            </a: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Any #1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3972200" y="2549592"/>
            <a:ext cx="6202932" cy="3089208"/>
            <a:chOff x="2329880" y="1524000"/>
            <a:chExt cx="6202932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(3..41)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41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900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1"/>
              <a:t>Search for i = (12, 14)</a:t>
            </a:r>
          </a:p>
          <a:p>
            <a:r>
              <a:rPr lang="en-GB" noProof="1"/>
              <a:t>x.left.max is not ≥ i.start </a:t>
            </a:r>
            <a:r>
              <a:rPr lang="en-GB" noProof="1">
                <a:sym typeface="Wingdings" panose="05000000000000000000" pitchFamily="2" charset="2"/>
              </a:rPr>
              <a:t> right</a:t>
            </a: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Any #2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3972200" y="2549592"/>
            <a:ext cx="6202932" cy="3089208"/>
            <a:chOff x="2329880" y="1524000"/>
            <a:chExt cx="6202932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(3..41)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41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669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1"/>
              <a:t>Search for i = (12, 14)</a:t>
            </a:r>
          </a:p>
          <a:p>
            <a:r>
              <a:rPr lang="en-GB" noProof="1"/>
              <a:t>x intersects i </a:t>
            </a:r>
            <a:r>
              <a:rPr lang="en-GB" noProof="1">
                <a:sym typeface="Wingdings" panose="05000000000000000000" pitchFamily="2" charset="2"/>
              </a:rPr>
              <a:t> return x</a:t>
            </a: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Any #3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3972200" y="2549592"/>
            <a:ext cx="6202932" cy="3089208"/>
            <a:chOff x="2329880" y="1524000"/>
            <a:chExt cx="6202932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(3..41)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41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088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1"/>
              <a:t>Search for i = (45, 52)</a:t>
            </a:r>
          </a:p>
          <a:p>
            <a:r>
              <a:rPr lang="en-GB" noProof="1"/>
              <a:t>x.left.max is not ≥ i.start </a:t>
            </a:r>
            <a:r>
              <a:rPr lang="en-GB" noProof="1">
                <a:sym typeface="Wingdings" panose="05000000000000000000" pitchFamily="2" charset="2"/>
              </a:rPr>
              <a:t> right</a:t>
            </a: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Any - Miss #1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3972200" y="2549592"/>
            <a:ext cx="6202932" cy="3089208"/>
            <a:chOff x="2329880" y="1524000"/>
            <a:chExt cx="6202932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(3..41)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41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741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1"/>
              <a:t>Search for i = (45, 52)</a:t>
            </a:r>
          </a:p>
          <a:p>
            <a:r>
              <a:rPr lang="en-GB" noProof="1"/>
              <a:t>x.left.max is not ≥ i.start </a:t>
            </a:r>
            <a:r>
              <a:rPr lang="en-GB" noProof="1">
                <a:sym typeface="Wingdings" panose="05000000000000000000" pitchFamily="2" charset="2"/>
              </a:rPr>
              <a:t> right</a:t>
            </a: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Any - Miss #2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3972200" y="2549592"/>
            <a:ext cx="6202932" cy="3089208"/>
            <a:chOff x="2329880" y="1524000"/>
            <a:chExt cx="6202932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(3..41)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41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796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1"/>
              <a:t>Search for i = (45, 52)</a:t>
            </a:r>
          </a:p>
          <a:p>
            <a:r>
              <a:rPr lang="en-GB" noProof="1"/>
              <a:t>x = null </a:t>
            </a:r>
            <a:r>
              <a:rPr lang="en-GB" noProof="1">
                <a:sym typeface="Wingdings" panose="05000000000000000000" pitchFamily="2" charset="2"/>
              </a:rPr>
              <a:t> return null</a:t>
            </a: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Any - Miss #2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3972200" y="2549592"/>
            <a:ext cx="7221246" cy="3089208"/>
            <a:chOff x="2329880" y="1524000"/>
            <a:chExt cx="7221246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(3..41)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41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70E5353F-145E-41A9-BA48-B5BEB491A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2594" y="3800407"/>
              <a:ext cx="1478532" cy="756524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null</a:t>
              </a:r>
              <a:endParaRPr kumimoji="0"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58F471-D8C7-4B19-8C90-9405BEBAA012}"/>
              </a:ext>
            </a:extLst>
          </p:cNvPr>
          <p:cNvCxnSpPr>
            <a:cxnSpLocks/>
            <a:stCxn id="19" idx="0"/>
            <a:endCxn id="39" idx="5"/>
          </p:cNvCxnSpPr>
          <p:nvPr/>
        </p:nvCxnSpPr>
        <p:spPr>
          <a:xfrm flipH="1" flipV="1">
            <a:off x="9958606" y="4267596"/>
            <a:ext cx="495574" cy="5584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14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given interval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/>
              <a:t> we search:</a:t>
            </a:r>
          </a:p>
          <a:p>
            <a:pPr lvl="1"/>
            <a:r>
              <a:rPr lang="en-US" dirty="0"/>
              <a:t>All nodes to the left where</a:t>
            </a:r>
            <a:br>
              <a:rPr lang="en-US" dirty="0"/>
            </a:br>
            <a:r>
              <a:rPr lang="en-US" dirty="0"/>
              <a:t>	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x.left.max &gt; i.start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All nodes to the right where</a:t>
            </a:r>
            <a:br>
              <a:rPr lang="en-US" dirty="0"/>
            </a:br>
            <a:r>
              <a:rPr lang="en-US" dirty="0"/>
              <a:t>	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x.start &lt; i.end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All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8228012" y="1447800"/>
            <a:ext cx="3657600" cy="1550217"/>
            <a:chOff x="8228012" y="1421583"/>
            <a:chExt cx="3657600" cy="1550217"/>
          </a:xfrm>
        </p:grpSpPr>
        <p:sp>
          <p:nvSpPr>
            <p:cNvPr id="8" name="Arc 7"/>
            <p:cNvSpPr/>
            <p:nvPr/>
          </p:nvSpPr>
          <p:spPr>
            <a:xfrm>
              <a:off x="8532812" y="1447800"/>
              <a:ext cx="1600200" cy="1524000"/>
            </a:xfrm>
            <a:prstGeom prst="arc">
              <a:avLst>
                <a:gd name="adj1" fmla="val 10714516"/>
                <a:gd name="adj2" fmla="val 0"/>
              </a:avLst>
            </a:prstGeom>
            <a:ln w="444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>
              <a:off x="9637712" y="1421583"/>
              <a:ext cx="1600200" cy="1524000"/>
            </a:xfrm>
            <a:prstGeom prst="arc">
              <a:avLst>
                <a:gd name="adj1" fmla="val 10714516"/>
                <a:gd name="adj2" fmla="val 159163"/>
              </a:avLst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8228012" y="2209800"/>
              <a:ext cx="3657600" cy="0"/>
            </a:xfrm>
            <a:prstGeom prst="line">
              <a:avLst/>
            </a:prstGeom>
            <a:ln w="444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380412" y="2268079"/>
              <a:ext cx="3352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noProof="1"/>
                <a:t>A.s       B.s  A.e       B.e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9766412" y="1752600"/>
              <a:ext cx="138000" cy="152400"/>
            </a:xfrm>
            <a:prstGeom prst="line">
              <a:avLst/>
            </a:prstGeom>
            <a:ln w="38100">
              <a:solidFill>
                <a:schemeClr val="tx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9766412" y="1857939"/>
              <a:ext cx="216429" cy="224263"/>
            </a:xfrm>
            <a:prstGeom prst="line">
              <a:avLst/>
            </a:prstGeom>
            <a:ln w="38100">
              <a:solidFill>
                <a:schemeClr val="tx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9868919" y="1992279"/>
              <a:ext cx="138000" cy="152400"/>
            </a:xfrm>
            <a:prstGeom prst="line">
              <a:avLst/>
            </a:prstGeom>
            <a:ln w="38100">
              <a:solidFill>
                <a:schemeClr val="tx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99F7300-6E37-419F-8BDD-47B64CC8ADF5}"/>
              </a:ext>
            </a:extLst>
          </p:cNvPr>
          <p:cNvGrpSpPr/>
          <p:nvPr/>
        </p:nvGrpSpPr>
        <p:grpSpPr>
          <a:xfrm>
            <a:off x="4920680" y="3200400"/>
            <a:ext cx="6202932" cy="3089208"/>
            <a:chOff x="2329880" y="1524000"/>
            <a:chExt cx="6202932" cy="3089208"/>
          </a:xfrm>
        </p:grpSpPr>
        <p:sp>
          <p:nvSpPr>
            <p:cNvPr id="46" name="Oval 4">
              <a:extLst>
                <a:ext uri="{FF2B5EF4-FFF2-40B4-BE49-F238E27FC236}">
                  <a16:creationId xmlns:a16="http://schemas.microsoft.com/office/drawing/2014/main" id="{09969B67-5C4B-4654-A734-5D05E752E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47" name="Oval 5">
              <a:extLst>
                <a:ext uri="{FF2B5EF4-FFF2-40B4-BE49-F238E27FC236}">
                  <a16:creationId xmlns:a16="http://schemas.microsoft.com/office/drawing/2014/main" id="{D4397EEC-B0F2-4123-B41A-F1FAFE7DC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Oval 7">
              <a:extLst>
                <a:ext uri="{FF2B5EF4-FFF2-40B4-BE49-F238E27FC236}">
                  <a16:creationId xmlns:a16="http://schemas.microsoft.com/office/drawing/2014/main" id="{E436259C-DD33-4A8B-B4A9-AC36D6B99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(3..41)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41</a:t>
              </a:r>
            </a:p>
          </p:txBody>
        </p:sp>
        <p:sp>
          <p:nvSpPr>
            <p:cNvPr id="49" name="Oval 8">
              <a:extLst>
                <a:ext uri="{FF2B5EF4-FFF2-40B4-BE49-F238E27FC236}">
                  <a16:creationId xmlns:a16="http://schemas.microsoft.com/office/drawing/2014/main" id="{8B733930-6FC0-4941-8AE7-934FE3634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0" name="Oval 9">
              <a:extLst>
                <a:ext uri="{FF2B5EF4-FFF2-40B4-BE49-F238E27FC236}">
                  <a16:creationId xmlns:a16="http://schemas.microsoft.com/office/drawing/2014/main" id="{2394C349-3EFF-46A9-8D75-18BDCACA8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1" name="Oval 10">
              <a:extLst>
                <a:ext uri="{FF2B5EF4-FFF2-40B4-BE49-F238E27FC236}">
                  <a16:creationId xmlns:a16="http://schemas.microsoft.com/office/drawing/2014/main" id="{AFA86351-89C0-4BAA-8BF4-1AA496E58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407CCCB-42DD-4ED9-8321-8951FB0D3A78}"/>
                </a:ext>
              </a:extLst>
            </p:cNvPr>
            <p:cNvCxnSpPr>
              <a:cxnSpLocks/>
              <a:stCxn id="49" idx="0"/>
              <a:endCxn id="48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34B4A23-1E1A-447F-9C7A-BFFE9C64CD2E}"/>
                </a:ext>
              </a:extLst>
            </p:cNvPr>
            <p:cNvCxnSpPr>
              <a:cxnSpLocks/>
              <a:stCxn id="50" idx="0"/>
              <a:endCxn id="48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40CF78E-9943-429F-B975-9316065C3071}"/>
                </a:ext>
              </a:extLst>
            </p:cNvPr>
            <p:cNvCxnSpPr>
              <a:cxnSpLocks/>
              <a:stCxn id="51" idx="0"/>
              <a:endCxn id="47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B1D2102-1C87-4B94-8456-A5C83DDE127A}"/>
                </a:ext>
              </a:extLst>
            </p:cNvPr>
            <p:cNvCxnSpPr>
              <a:cxnSpLocks/>
              <a:stCxn id="48" idx="0"/>
              <a:endCxn id="46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89C64B7-0B2F-4EB1-A2BC-D6A3F9AF5718}"/>
                </a:ext>
              </a:extLst>
            </p:cNvPr>
            <p:cNvCxnSpPr>
              <a:cxnSpLocks/>
              <a:stCxn id="47" idx="0"/>
              <a:endCxn id="46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AutoShape 5">
            <a:extLst>
              <a:ext uri="{FF2B5EF4-FFF2-40B4-BE49-F238E27FC236}">
                <a16:creationId xmlns:a16="http://schemas.microsoft.com/office/drawing/2014/main" id="{412FE4E3-45A9-4670-A019-D312464F9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787" y="4460981"/>
            <a:ext cx="3358801" cy="567869"/>
          </a:xfrm>
          <a:prstGeom prst="wedgeRoundRectCallout">
            <a:avLst>
              <a:gd name="adj1" fmla="val 56972"/>
              <a:gd name="adj2" fmla="val -18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All intersecting (10,50)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29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1"/>
              <a:t>Search for i = (10, 50)</a:t>
            </a:r>
          </a:p>
          <a:p>
            <a:r>
              <a:rPr lang="en-GB" noProof="1"/>
              <a:t>(20, 36) intersects (10, 50)</a:t>
            </a:r>
          </a:p>
          <a:p>
            <a:r>
              <a:rPr lang="en-GB" noProof="1"/>
              <a:t>x.left.max &gt; i.start </a:t>
            </a:r>
            <a:r>
              <a:rPr lang="en-GB" noProof="1">
                <a:sym typeface="Wingdings" panose="05000000000000000000" pitchFamily="2" charset="2"/>
              </a:rPr>
              <a:t> go left</a:t>
            </a: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r>
              <a:rPr lang="en-GB" noProof="1">
                <a:sym typeface="Wingdings" panose="05000000000000000000" pitchFamily="2" charset="2"/>
              </a:rPr>
              <a:t>Result: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(20,36)</a:t>
            </a:r>
            <a:endParaRPr lang="en-GB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All #1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4692080" y="2549592"/>
            <a:ext cx="7303669" cy="3089208"/>
            <a:chOff x="2329880" y="1524000"/>
            <a:chExt cx="7303669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(3..41)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41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C2ED312B-8CD9-4AEE-94A1-926A02FF1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5017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(60..72)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72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2AF4C8F-CBF9-4B99-854C-200EBFFA9132}"/>
                </a:ext>
              </a:extLst>
            </p:cNvPr>
            <p:cNvCxnSpPr>
              <a:cxnSpLocks/>
              <a:stCxn id="17" idx="0"/>
              <a:endCxn id="39" idx="5"/>
            </p:cNvCxnSpPr>
            <p:nvPr/>
          </p:nvCxnSpPr>
          <p:spPr>
            <a:xfrm flipH="1" flipV="1">
              <a:off x="8316286" y="3242004"/>
              <a:ext cx="577997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526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GB" sz="3000" dirty="0"/>
              <a:t>Interval Trees</a:t>
            </a:r>
          </a:p>
          <a:p>
            <a:pPr marL="747659" lvl="1" indent="-442913">
              <a:lnSpc>
                <a:spcPct val="100000"/>
              </a:lnSpc>
              <a:buFontTx/>
              <a:buAutoNum type="arabicPeriod"/>
            </a:pPr>
            <a:r>
              <a:rPr lang="en-GB" sz="2800" dirty="0"/>
              <a:t>Interval Intersection Search</a:t>
            </a:r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GB" sz="3000" dirty="0"/>
              <a:t>Quad Trees</a:t>
            </a:r>
          </a:p>
          <a:p>
            <a:pPr marL="747659" lvl="1" indent="-442913">
              <a:lnSpc>
                <a:spcPct val="100000"/>
              </a:lnSpc>
              <a:buFontTx/>
              <a:buAutoNum type="arabicPeriod"/>
            </a:pPr>
            <a:r>
              <a:rPr lang="en-GB" sz="2800" dirty="0"/>
              <a:t>Rectangle Intersection Search</a:t>
            </a:r>
            <a:endParaRPr lang="en-US" sz="2800" dirty="0"/>
          </a:p>
          <a:p>
            <a:pPr marL="442913" indent="-4429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K-d Trees</a:t>
            </a:r>
          </a:p>
          <a:p>
            <a:pPr marL="747659" lvl="1" indent="-442913">
              <a:lnSpc>
                <a:spcPct val="100000"/>
              </a:lnSpc>
              <a:buFontTx/>
              <a:buAutoNum type="arabicPeriod"/>
            </a:pPr>
            <a:r>
              <a:rPr lang="en-US" sz="2800" dirty="0"/>
              <a:t>Point Range Search</a:t>
            </a:r>
            <a:endParaRPr lang="en-GB" sz="2800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908" y="3352800"/>
            <a:ext cx="2295423" cy="295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0946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1"/>
              <a:t>Search for i = (10, 50)</a:t>
            </a:r>
          </a:p>
          <a:p>
            <a:r>
              <a:rPr lang="en-GB" noProof="1"/>
              <a:t>(3, 41) intersects (10, 50)</a:t>
            </a:r>
          </a:p>
          <a:p>
            <a:r>
              <a:rPr lang="en-GB" noProof="1"/>
              <a:t>x.left.max not &gt; i.start </a:t>
            </a:r>
            <a:r>
              <a:rPr lang="en-GB" noProof="1">
                <a:sym typeface="Wingdings" panose="05000000000000000000" pitchFamily="2" charset="2"/>
              </a:rPr>
              <a:t> skip left</a:t>
            </a: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r>
              <a:rPr lang="en-GB" noProof="1">
                <a:sym typeface="Wingdings" panose="05000000000000000000" pitchFamily="2" charset="2"/>
              </a:rPr>
              <a:t>Result: (20,36),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(3,41)</a:t>
            </a:r>
            <a:endParaRPr lang="en-GB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All #2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4692080" y="2549592"/>
            <a:ext cx="7303154" cy="3089208"/>
            <a:chOff x="2329880" y="1524000"/>
            <a:chExt cx="7303154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(3..41)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41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5CC541CE-DD73-4175-A711-ACBA40DA3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450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(60..72)</a:t>
              </a:r>
            </a:p>
            <a:p>
              <a:pPr algn="ctr"/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72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E3EEE99-0177-4C94-B489-1637E4AC8F55}"/>
                </a:ext>
              </a:extLst>
            </p:cNvPr>
            <p:cNvCxnSpPr>
              <a:cxnSpLocks/>
              <a:stCxn id="17" idx="0"/>
              <a:endCxn id="39" idx="5"/>
            </p:cNvCxnSpPr>
            <p:nvPr/>
          </p:nvCxnSpPr>
          <p:spPr>
            <a:xfrm flipH="1" flipV="1">
              <a:off x="8316286" y="3242004"/>
              <a:ext cx="577482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605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1"/>
              <a:t>Search for i = (10, 50)</a:t>
            </a:r>
          </a:p>
          <a:p>
            <a:r>
              <a:rPr lang="en-GB" noProof="1"/>
              <a:t>(3, 41) intersects (10, 50)</a:t>
            </a:r>
          </a:p>
          <a:p>
            <a:r>
              <a:rPr lang="en-GB" noProof="1"/>
              <a:t>x.right.start &lt; i.end </a:t>
            </a:r>
            <a:r>
              <a:rPr lang="en-GB" noProof="1">
                <a:sym typeface="Wingdings" panose="05000000000000000000" pitchFamily="2" charset="2"/>
              </a:rPr>
              <a:t> go right</a:t>
            </a: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r>
              <a:rPr lang="en-GB" noProof="1">
                <a:sym typeface="Wingdings" panose="05000000000000000000" pitchFamily="2" charset="2"/>
              </a:rPr>
              <a:t>Result: (20,36),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(3,41)</a:t>
            </a:r>
            <a:endParaRPr lang="en-GB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All #3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4692080" y="2549592"/>
            <a:ext cx="7303154" cy="3089208"/>
            <a:chOff x="2329880" y="1524000"/>
            <a:chExt cx="7303154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(3..41)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41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9145014C-A8B9-4622-8A2F-1979BDAF7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450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(60..72)</a:t>
              </a:r>
            </a:p>
            <a:p>
              <a:pPr algn="ctr"/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72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50639BF-7B04-483A-BDF0-8CC186485B4E}"/>
                </a:ext>
              </a:extLst>
            </p:cNvPr>
            <p:cNvCxnSpPr>
              <a:cxnSpLocks/>
              <a:stCxn id="17" idx="0"/>
              <a:endCxn id="39" idx="5"/>
            </p:cNvCxnSpPr>
            <p:nvPr/>
          </p:nvCxnSpPr>
          <p:spPr>
            <a:xfrm flipH="1" flipV="1">
              <a:off x="8316286" y="3242004"/>
              <a:ext cx="577482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177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1"/>
              <a:t>Search for i = (10, 50)</a:t>
            </a:r>
          </a:p>
          <a:p>
            <a:r>
              <a:rPr lang="en-GB" noProof="1"/>
              <a:t>(10, 15) intersects (10, 50)</a:t>
            </a:r>
          </a:p>
          <a:p>
            <a:r>
              <a:rPr lang="en-GB" noProof="1"/>
              <a:t>left &amp; right = null </a:t>
            </a:r>
            <a:r>
              <a:rPr lang="en-GB" noProof="1">
                <a:sym typeface="Wingdings" panose="05000000000000000000" pitchFamily="2" charset="2"/>
              </a:rPr>
              <a:t> go up</a:t>
            </a: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r>
              <a:rPr lang="en-GB" noProof="1">
                <a:sym typeface="Wingdings" panose="05000000000000000000" pitchFamily="2" charset="2"/>
              </a:rPr>
              <a:t>Result: (20,36), (3,41),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(10,15)</a:t>
            </a:r>
            <a:endParaRPr lang="en-GB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All #4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4692080" y="2549592"/>
            <a:ext cx="7303154" cy="3089208"/>
            <a:chOff x="2329880" y="1524000"/>
            <a:chExt cx="7303154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(3..41)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41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9FDA3603-D519-4677-9C6F-FE0CD7D33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450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(60..72)</a:t>
              </a:r>
            </a:p>
            <a:p>
              <a:pPr algn="ctr"/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72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F811432-0808-46C6-9C05-789DE96E2181}"/>
                </a:ext>
              </a:extLst>
            </p:cNvPr>
            <p:cNvCxnSpPr>
              <a:cxnSpLocks/>
              <a:stCxn id="22" idx="0"/>
              <a:endCxn id="39" idx="5"/>
            </p:cNvCxnSpPr>
            <p:nvPr/>
          </p:nvCxnSpPr>
          <p:spPr>
            <a:xfrm flipH="1" flipV="1">
              <a:off x="8316286" y="3242004"/>
              <a:ext cx="577482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55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1"/>
              <a:t>Search for i = (10, 50)</a:t>
            </a:r>
          </a:p>
          <a:p>
            <a:r>
              <a:rPr lang="en-GB" noProof="1"/>
              <a:t>left &amp; right = done </a:t>
            </a:r>
            <a:r>
              <a:rPr lang="en-GB" noProof="1">
                <a:sym typeface="Wingdings" panose="05000000000000000000" pitchFamily="2" charset="2"/>
              </a:rPr>
              <a:t> go up</a:t>
            </a: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r>
              <a:rPr lang="en-GB" noProof="1">
                <a:sym typeface="Wingdings" panose="05000000000000000000" pitchFamily="2" charset="2"/>
              </a:rPr>
              <a:t>Result: (20,36), (3,41), (10,15)</a:t>
            </a: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All #5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4692080" y="2549592"/>
            <a:ext cx="7303154" cy="3089208"/>
            <a:chOff x="2329880" y="1524000"/>
            <a:chExt cx="7303154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(3..41)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41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FB42F7AF-C974-48AF-A4EA-DD6DFE567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450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(60..72)</a:t>
              </a:r>
            </a:p>
            <a:p>
              <a:pPr algn="ctr"/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72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487F789-99FC-422E-85D3-C3206693D59D}"/>
                </a:ext>
              </a:extLst>
            </p:cNvPr>
            <p:cNvCxnSpPr>
              <a:cxnSpLocks/>
              <a:stCxn id="17" idx="0"/>
              <a:endCxn id="39" idx="5"/>
            </p:cNvCxnSpPr>
            <p:nvPr/>
          </p:nvCxnSpPr>
          <p:spPr>
            <a:xfrm flipH="1" flipV="1">
              <a:off x="8316286" y="3242004"/>
              <a:ext cx="577482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783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1"/>
              <a:t>Search for i = (10, 50)</a:t>
            </a:r>
          </a:p>
          <a:p>
            <a:r>
              <a:rPr lang="en-GB" noProof="1"/>
              <a:t>left = done</a:t>
            </a:r>
          </a:p>
          <a:p>
            <a:r>
              <a:rPr lang="en-GB" noProof="1">
                <a:sym typeface="Wingdings" panose="05000000000000000000" pitchFamily="2" charset="2"/>
              </a:rPr>
              <a:t>x.right.start &lt; i.end  go right</a:t>
            </a: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r>
              <a:rPr lang="en-GB" noProof="1">
                <a:sym typeface="Wingdings" panose="05000000000000000000" pitchFamily="2" charset="2"/>
              </a:rPr>
              <a:t>Result: (20,36), (3,41), (10,15)</a:t>
            </a: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All #6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4692080" y="2549592"/>
            <a:ext cx="7303154" cy="3089208"/>
            <a:chOff x="2329880" y="1524000"/>
            <a:chExt cx="7303154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(3..41)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41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8889E124-4700-47E8-ADF7-DE135D756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450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(60..72)</a:t>
              </a:r>
            </a:p>
            <a:p>
              <a:pPr algn="ctr"/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72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E3A8C23-7619-4F70-B698-4CF391A624AE}"/>
                </a:ext>
              </a:extLst>
            </p:cNvPr>
            <p:cNvCxnSpPr>
              <a:cxnSpLocks/>
              <a:stCxn id="17" idx="0"/>
              <a:endCxn id="39" idx="5"/>
            </p:cNvCxnSpPr>
            <p:nvPr/>
          </p:nvCxnSpPr>
          <p:spPr>
            <a:xfrm flipH="1" flipV="1">
              <a:off x="8316286" y="3242004"/>
              <a:ext cx="577482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58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1"/>
              <a:t>Search for i = (10, 50)</a:t>
            </a:r>
          </a:p>
          <a:p>
            <a:r>
              <a:rPr lang="en-GB" noProof="1"/>
              <a:t>(29, 99) intersects i</a:t>
            </a:r>
          </a:p>
          <a:p>
            <a:r>
              <a:rPr lang="en-GB" noProof="1">
                <a:sym typeface="Wingdings" panose="05000000000000000000" pitchFamily="2" charset="2"/>
              </a:rPr>
              <a:t>x.left.max &gt; i.start  go left</a:t>
            </a: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r>
              <a:rPr lang="en-GB" noProof="1">
                <a:sym typeface="Wingdings" panose="05000000000000000000" pitchFamily="2" charset="2"/>
              </a:rPr>
              <a:t>Result: (20,36), (3,41), (10,15),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(29,99)</a:t>
            </a:r>
            <a:endParaRPr lang="en-GB" b="1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All #7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4692080" y="2549592"/>
            <a:ext cx="7303154" cy="3089208"/>
            <a:chOff x="2329880" y="1524000"/>
            <a:chExt cx="7303154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(3..41)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41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8889E124-4700-47E8-ADF7-DE135D756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450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(60..72)</a:t>
              </a:r>
            </a:p>
            <a:p>
              <a:pPr algn="ctr"/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72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E3A8C23-7619-4F70-B698-4CF391A624AE}"/>
                </a:ext>
              </a:extLst>
            </p:cNvPr>
            <p:cNvCxnSpPr>
              <a:cxnSpLocks/>
              <a:stCxn id="17" idx="0"/>
              <a:endCxn id="39" idx="5"/>
            </p:cNvCxnSpPr>
            <p:nvPr/>
          </p:nvCxnSpPr>
          <p:spPr>
            <a:xfrm flipH="1" flipV="1">
              <a:off x="8316286" y="3242004"/>
              <a:ext cx="577482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672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1"/>
              <a:t>Search for i = (10, 50)</a:t>
            </a:r>
          </a:p>
          <a:p>
            <a:r>
              <a:rPr lang="en-GB" noProof="1"/>
              <a:t>(25, 30) intersects i</a:t>
            </a:r>
          </a:p>
          <a:p>
            <a:r>
              <a:rPr lang="en-GB" noProof="1">
                <a:sym typeface="Wingdings" panose="05000000000000000000" pitchFamily="2" charset="2"/>
              </a:rPr>
              <a:t>left &amp; right = null  go up</a:t>
            </a: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r>
              <a:rPr lang="en-GB" noProof="1">
                <a:sym typeface="Wingdings" panose="05000000000000000000" pitchFamily="2" charset="2"/>
              </a:rPr>
              <a:t>Result: (20,36), (3,41), (10,15), (29,99),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</a:rPr>
              <a:t>(25,30)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All #8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4692080" y="2549592"/>
            <a:ext cx="7303154" cy="3089208"/>
            <a:chOff x="2329880" y="1524000"/>
            <a:chExt cx="7303154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(3..41)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41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8889E124-4700-47E8-ADF7-DE135D756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450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(60..72)</a:t>
              </a:r>
            </a:p>
            <a:p>
              <a:pPr algn="ctr"/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72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E3A8C23-7619-4F70-B698-4CF391A624AE}"/>
                </a:ext>
              </a:extLst>
            </p:cNvPr>
            <p:cNvCxnSpPr>
              <a:cxnSpLocks/>
              <a:stCxn id="17" idx="0"/>
              <a:endCxn id="39" idx="5"/>
            </p:cNvCxnSpPr>
            <p:nvPr/>
          </p:nvCxnSpPr>
          <p:spPr>
            <a:xfrm flipH="1" flipV="1">
              <a:off x="8316286" y="3242004"/>
              <a:ext cx="577482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395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1"/>
              <a:t>Search for i = (10, 50)</a:t>
            </a:r>
          </a:p>
          <a:p>
            <a:r>
              <a:rPr lang="en-GB" noProof="1">
                <a:sym typeface="Wingdings" panose="05000000000000000000" pitchFamily="2" charset="2"/>
              </a:rPr>
              <a:t>x.right.start &gt; i.end  go up</a:t>
            </a: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r>
              <a:rPr lang="en-GB" noProof="1">
                <a:sym typeface="Wingdings" panose="05000000000000000000" pitchFamily="2" charset="2"/>
              </a:rPr>
              <a:t>Result: (20,36), (3,41), (10,15), (29,99), </a:t>
            </a:r>
            <a:r>
              <a:rPr lang="en-GB" noProof="1"/>
              <a:t>(25,30)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All #9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4692080" y="2549592"/>
            <a:ext cx="7303154" cy="3089208"/>
            <a:chOff x="2329880" y="1524000"/>
            <a:chExt cx="7303154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(3..41)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41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8889E124-4700-47E8-ADF7-DE135D756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450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(60..72)</a:t>
              </a:r>
            </a:p>
            <a:p>
              <a:pPr algn="ctr"/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72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E3A8C23-7619-4F70-B698-4CF391A624AE}"/>
                </a:ext>
              </a:extLst>
            </p:cNvPr>
            <p:cNvCxnSpPr>
              <a:cxnSpLocks/>
              <a:stCxn id="17" idx="0"/>
              <a:endCxn id="39" idx="5"/>
            </p:cNvCxnSpPr>
            <p:nvPr/>
          </p:nvCxnSpPr>
          <p:spPr>
            <a:xfrm flipH="1" flipV="1">
              <a:off x="8316286" y="3242004"/>
              <a:ext cx="577482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307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1"/>
              <a:t>Search for i = (10, 50)</a:t>
            </a:r>
          </a:p>
          <a:p>
            <a:r>
              <a:rPr lang="en-GB" noProof="1">
                <a:sym typeface="Wingdings" panose="05000000000000000000" pitchFamily="2" charset="2"/>
              </a:rPr>
              <a:t>back at root  over</a:t>
            </a: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endParaRPr lang="en-GB" noProof="1">
              <a:sym typeface="Wingdings" panose="05000000000000000000" pitchFamily="2" charset="2"/>
            </a:endParaRPr>
          </a:p>
          <a:p>
            <a:r>
              <a:rPr lang="en-GB" noProof="1">
                <a:sym typeface="Wingdings" panose="05000000000000000000" pitchFamily="2" charset="2"/>
              </a:rPr>
              <a:t>Result: (20,36), (3,41), (10,15), (29,99), </a:t>
            </a:r>
            <a:r>
              <a:rPr lang="en-GB" noProof="1"/>
              <a:t>(25,30)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All #10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4692080" y="2549592"/>
            <a:ext cx="7303154" cy="3089208"/>
            <a:chOff x="2329880" y="1524000"/>
            <a:chExt cx="7303154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(3..41)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41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kumimoji="0" lang="en-US" sz="1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8889E124-4700-47E8-ADF7-DE135D756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450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(60..72)</a:t>
              </a:r>
            </a:p>
            <a:p>
              <a:pPr algn="ctr"/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72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E3A8C23-7619-4F70-B698-4CF391A624AE}"/>
                </a:ext>
              </a:extLst>
            </p:cNvPr>
            <p:cNvCxnSpPr>
              <a:cxnSpLocks/>
              <a:stCxn id="17" idx="0"/>
              <a:endCxn id="39" idx="5"/>
            </p:cNvCxnSpPr>
            <p:nvPr/>
          </p:nvCxnSpPr>
          <p:spPr>
            <a:xfrm flipH="1" flipV="1">
              <a:off x="8316286" y="3242004"/>
              <a:ext cx="577482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274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Given N rectangles, find all that intersect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Sweep Line Rectangle Intersection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0A5B29-5C40-4A72-8563-9E4B508F6D36}"/>
              </a:ext>
            </a:extLst>
          </p:cNvPr>
          <p:cNvGrpSpPr/>
          <p:nvPr/>
        </p:nvGrpSpPr>
        <p:grpSpPr>
          <a:xfrm>
            <a:off x="1137119" y="2286000"/>
            <a:ext cx="7395693" cy="3733800"/>
            <a:chOff x="908519" y="2209800"/>
            <a:chExt cx="7395693" cy="37338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8A11E79-7B0D-456D-B5D2-59D50C504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519" y="2209800"/>
              <a:ext cx="7395693" cy="37338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CAE5486-3F96-427E-802E-40782A7F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4812" y="4419600"/>
              <a:ext cx="5410200" cy="10668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1141E7E-3554-4270-9031-0A3B66007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212" y="3023856"/>
              <a:ext cx="1447800" cy="4719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829193A-B155-4D5B-BA1E-3EDD80E8D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695" y="3270626"/>
              <a:ext cx="2022010" cy="1346757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26049AB-A384-4309-A28C-1E717E502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1207" y="2600890"/>
              <a:ext cx="782405" cy="1346757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08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noProof="1"/>
              <a:t>#DsAlgo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402182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Save all rectangles left &amp; right endpoint in sorted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Sweep Line Rectangle Intersection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A11E79-7B0D-456D-B5D2-59D50C504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119" y="2286000"/>
            <a:ext cx="7395693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AE5486-3F96-427E-802E-40782A7F7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4495800"/>
            <a:ext cx="54102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1141E7E-3554-4270-9031-0A3B66007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3100056"/>
            <a:ext cx="1447800" cy="4719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6049AB-A384-4309-A28C-1E717E50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807" y="2677090"/>
            <a:ext cx="782405" cy="1346757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D6DF41-041C-4CC6-8218-65BBA0A11DBC}"/>
              </a:ext>
            </a:extLst>
          </p:cNvPr>
          <p:cNvCxnSpPr/>
          <p:nvPr/>
        </p:nvCxnSpPr>
        <p:spPr>
          <a:xfrm>
            <a:off x="2817812" y="3100056"/>
            <a:ext cx="0" cy="4719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EFB9B5-2B2D-428D-877A-5E5063B8C60A}"/>
              </a:ext>
            </a:extLst>
          </p:cNvPr>
          <p:cNvCxnSpPr>
            <a:cxnSpLocks/>
          </p:cNvCxnSpPr>
          <p:nvPr/>
        </p:nvCxnSpPr>
        <p:spPr>
          <a:xfrm>
            <a:off x="1906686" y="4495800"/>
            <a:ext cx="0" cy="10668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CD8BED-4573-43C7-9C80-29A66385B6BE}"/>
              </a:ext>
            </a:extLst>
          </p:cNvPr>
          <p:cNvCxnSpPr>
            <a:cxnSpLocks/>
          </p:cNvCxnSpPr>
          <p:nvPr/>
        </p:nvCxnSpPr>
        <p:spPr>
          <a:xfrm>
            <a:off x="7313612" y="4495800"/>
            <a:ext cx="0" cy="10668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BDC9B7-6A2A-40A4-BDA5-2106441E18B4}"/>
              </a:ext>
            </a:extLst>
          </p:cNvPr>
          <p:cNvCxnSpPr>
            <a:cxnSpLocks/>
          </p:cNvCxnSpPr>
          <p:nvPr/>
        </p:nvCxnSpPr>
        <p:spPr>
          <a:xfrm>
            <a:off x="6759807" y="2677090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29355C-9547-4422-BA64-A976771B3C88}"/>
              </a:ext>
            </a:extLst>
          </p:cNvPr>
          <p:cNvCxnSpPr>
            <a:cxnSpLocks/>
          </p:cNvCxnSpPr>
          <p:nvPr/>
        </p:nvCxnSpPr>
        <p:spPr>
          <a:xfrm>
            <a:off x="7542212" y="2677090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33C8D4-CD7E-4701-9918-16ECD673E533}"/>
              </a:ext>
            </a:extLst>
          </p:cNvPr>
          <p:cNvCxnSpPr>
            <a:cxnSpLocks/>
          </p:cNvCxnSpPr>
          <p:nvPr/>
        </p:nvCxnSpPr>
        <p:spPr>
          <a:xfrm>
            <a:off x="4265612" y="3100056"/>
            <a:ext cx="0" cy="4719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829193A-B155-4D5B-BA1E-3EDD80E8D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95" y="3346826"/>
            <a:ext cx="2022010" cy="1346757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8B6078-9EC9-4D46-B686-99F408F3EF4E}"/>
              </a:ext>
            </a:extLst>
          </p:cNvPr>
          <p:cNvCxnSpPr>
            <a:cxnSpLocks/>
          </p:cNvCxnSpPr>
          <p:nvPr/>
        </p:nvCxnSpPr>
        <p:spPr>
          <a:xfrm>
            <a:off x="3924295" y="3346826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66C56C-6559-41AD-A998-FE103B51BF50}"/>
              </a:ext>
            </a:extLst>
          </p:cNvPr>
          <p:cNvCxnSpPr>
            <a:cxnSpLocks/>
          </p:cNvCxnSpPr>
          <p:nvPr/>
        </p:nvCxnSpPr>
        <p:spPr>
          <a:xfrm>
            <a:off x="5946305" y="3350468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1C3245-27B9-4BF6-8B89-F10B9CDD7ED8}"/>
              </a:ext>
            </a:extLst>
          </p:cNvPr>
          <p:cNvCxnSpPr>
            <a:cxnSpLocks/>
          </p:cNvCxnSpPr>
          <p:nvPr/>
        </p:nvCxnSpPr>
        <p:spPr>
          <a:xfrm>
            <a:off x="1137119" y="6373240"/>
            <a:ext cx="739569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E0FC28-1D01-4E22-B7DF-705B41B25866}"/>
              </a:ext>
            </a:extLst>
          </p:cNvPr>
          <p:cNvSpPr/>
          <p:nvPr/>
        </p:nvSpPr>
        <p:spPr>
          <a:xfrm>
            <a:off x="1841837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FB5CEF-DFC3-459A-916D-54552F128128}"/>
              </a:ext>
            </a:extLst>
          </p:cNvPr>
          <p:cNvSpPr/>
          <p:nvPr/>
        </p:nvSpPr>
        <p:spPr>
          <a:xfrm>
            <a:off x="27416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42D1913-EC7A-4985-9742-8F2A5AD481E4}"/>
              </a:ext>
            </a:extLst>
          </p:cNvPr>
          <p:cNvSpPr/>
          <p:nvPr/>
        </p:nvSpPr>
        <p:spPr>
          <a:xfrm>
            <a:off x="384809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BCD918-A537-4909-B50A-755EC1FD3E28}"/>
              </a:ext>
            </a:extLst>
          </p:cNvPr>
          <p:cNvSpPr/>
          <p:nvPr/>
        </p:nvSpPr>
        <p:spPr>
          <a:xfrm>
            <a:off x="418419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277583-E886-42DE-BD23-5E9A41701801}"/>
              </a:ext>
            </a:extLst>
          </p:cNvPr>
          <p:cNvSpPr/>
          <p:nvPr/>
        </p:nvSpPr>
        <p:spPr>
          <a:xfrm>
            <a:off x="587010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1AAEC2-68B2-4F67-A22A-B69F31D11CB8}"/>
              </a:ext>
            </a:extLst>
          </p:cNvPr>
          <p:cNvSpPr/>
          <p:nvPr/>
        </p:nvSpPr>
        <p:spPr>
          <a:xfrm>
            <a:off x="6683607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3487F13-977E-4D10-A80F-A3A8AB1A234E}"/>
              </a:ext>
            </a:extLst>
          </p:cNvPr>
          <p:cNvSpPr/>
          <p:nvPr/>
        </p:nvSpPr>
        <p:spPr>
          <a:xfrm>
            <a:off x="72374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3B848FD-FC7A-4E37-893D-69C3DE0AC77C}"/>
              </a:ext>
            </a:extLst>
          </p:cNvPr>
          <p:cNvSpPr/>
          <p:nvPr/>
        </p:nvSpPr>
        <p:spPr>
          <a:xfrm>
            <a:off x="74660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371869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left endpoint: interval search + insert interval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Sweep Line Rectangle Intersection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A11E79-7B0D-456D-B5D2-59D50C504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119" y="2286000"/>
            <a:ext cx="7395693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AE5486-3F96-427E-802E-40782A7F7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4495800"/>
            <a:ext cx="54102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1141E7E-3554-4270-9031-0A3B66007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3100056"/>
            <a:ext cx="1447800" cy="4719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6049AB-A384-4309-A28C-1E717E50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807" y="2677090"/>
            <a:ext cx="782405" cy="1346757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D6DF41-041C-4CC6-8218-65BBA0A11DBC}"/>
              </a:ext>
            </a:extLst>
          </p:cNvPr>
          <p:cNvCxnSpPr/>
          <p:nvPr/>
        </p:nvCxnSpPr>
        <p:spPr>
          <a:xfrm>
            <a:off x="2817812" y="3100056"/>
            <a:ext cx="0" cy="4719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EFB9B5-2B2D-428D-877A-5E5063B8C60A}"/>
              </a:ext>
            </a:extLst>
          </p:cNvPr>
          <p:cNvCxnSpPr>
            <a:cxnSpLocks/>
          </p:cNvCxnSpPr>
          <p:nvPr/>
        </p:nvCxnSpPr>
        <p:spPr>
          <a:xfrm>
            <a:off x="1906686" y="4495800"/>
            <a:ext cx="0" cy="10668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CD8BED-4573-43C7-9C80-29A66385B6BE}"/>
              </a:ext>
            </a:extLst>
          </p:cNvPr>
          <p:cNvCxnSpPr>
            <a:cxnSpLocks/>
          </p:cNvCxnSpPr>
          <p:nvPr/>
        </p:nvCxnSpPr>
        <p:spPr>
          <a:xfrm>
            <a:off x="7313612" y="4495800"/>
            <a:ext cx="0" cy="10668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BDC9B7-6A2A-40A4-BDA5-2106441E18B4}"/>
              </a:ext>
            </a:extLst>
          </p:cNvPr>
          <p:cNvCxnSpPr>
            <a:cxnSpLocks/>
          </p:cNvCxnSpPr>
          <p:nvPr/>
        </p:nvCxnSpPr>
        <p:spPr>
          <a:xfrm>
            <a:off x="6759807" y="2677090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29355C-9547-4422-BA64-A976771B3C88}"/>
              </a:ext>
            </a:extLst>
          </p:cNvPr>
          <p:cNvCxnSpPr>
            <a:cxnSpLocks/>
          </p:cNvCxnSpPr>
          <p:nvPr/>
        </p:nvCxnSpPr>
        <p:spPr>
          <a:xfrm>
            <a:off x="7542212" y="2677090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33C8D4-CD7E-4701-9918-16ECD673E533}"/>
              </a:ext>
            </a:extLst>
          </p:cNvPr>
          <p:cNvCxnSpPr>
            <a:cxnSpLocks/>
          </p:cNvCxnSpPr>
          <p:nvPr/>
        </p:nvCxnSpPr>
        <p:spPr>
          <a:xfrm>
            <a:off x="4265612" y="3100056"/>
            <a:ext cx="0" cy="4719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829193A-B155-4D5B-BA1E-3EDD80E8D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95" y="3346826"/>
            <a:ext cx="2022010" cy="1346757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8B6078-9EC9-4D46-B686-99F408F3EF4E}"/>
              </a:ext>
            </a:extLst>
          </p:cNvPr>
          <p:cNvCxnSpPr>
            <a:cxnSpLocks/>
          </p:cNvCxnSpPr>
          <p:nvPr/>
        </p:nvCxnSpPr>
        <p:spPr>
          <a:xfrm>
            <a:off x="3924295" y="3346826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66C56C-6559-41AD-A998-FE103B51BF50}"/>
              </a:ext>
            </a:extLst>
          </p:cNvPr>
          <p:cNvCxnSpPr>
            <a:cxnSpLocks/>
          </p:cNvCxnSpPr>
          <p:nvPr/>
        </p:nvCxnSpPr>
        <p:spPr>
          <a:xfrm>
            <a:off x="5946305" y="3350468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1C3245-27B9-4BF6-8B89-F10B9CDD7ED8}"/>
              </a:ext>
            </a:extLst>
          </p:cNvPr>
          <p:cNvCxnSpPr>
            <a:cxnSpLocks/>
          </p:cNvCxnSpPr>
          <p:nvPr/>
        </p:nvCxnSpPr>
        <p:spPr>
          <a:xfrm>
            <a:off x="1137119" y="6373240"/>
            <a:ext cx="739569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E0FC28-1D01-4E22-B7DF-705B41B25866}"/>
              </a:ext>
            </a:extLst>
          </p:cNvPr>
          <p:cNvSpPr/>
          <p:nvPr/>
        </p:nvSpPr>
        <p:spPr>
          <a:xfrm>
            <a:off x="1841837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FB5CEF-DFC3-459A-916D-54552F128128}"/>
              </a:ext>
            </a:extLst>
          </p:cNvPr>
          <p:cNvSpPr/>
          <p:nvPr/>
        </p:nvSpPr>
        <p:spPr>
          <a:xfrm>
            <a:off x="27416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42D1913-EC7A-4985-9742-8F2A5AD481E4}"/>
              </a:ext>
            </a:extLst>
          </p:cNvPr>
          <p:cNvSpPr/>
          <p:nvPr/>
        </p:nvSpPr>
        <p:spPr>
          <a:xfrm>
            <a:off x="384809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BCD918-A537-4909-B50A-755EC1FD3E28}"/>
              </a:ext>
            </a:extLst>
          </p:cNvPr>
          <p:cNvSpPr/>
          <p:nvPr/>
        </p:nvSpPr>
        <p:spPr>
          <a:xfrm>
            <a:off x="418419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277583-E886-42DE-BD23-5E9A41701801}"/>
              </a:ext>
            </a:extLst>
          </p:cNvPr>
          <p:cNvSpPr/>
          <p:nvPr/>
        </p:nvSpPr>
        <p:spPr>
          <a:xfrm>
            <a:off x="587010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1AAEC2-68B2-4F67-A22A-B69F31D11CB8}"/>
              </a:ext>
            </a:extLst>
          </p:cNvPr>
          <p:cNvSpPr/>
          <p:nvPr/>
        </p:nvSpPr>
        <p:spPr>
          <a:xfrm>
            <a:off x="6683607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3487F13-977E-4D10-A80F-A3A8AB1A234E}"/>
              </a:ext>
            </a:extLst>
          </p:cNvPr>
          <p:cNvSpPr/>
          <p:nvPr/>
        </p:nvSpPr>
        <p:spPr>
          <a:xfrm>
            <a:off x="72374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3B848FD-FC7A-4E37-893D-69C3DE0AC77C}"/>
              </a:ext>
            </a:extLst>
          </p:cNvPr>
          <p:cNvSpPr/>
          <p:nvPr/>
        </p:nvSpPr>
        <p:spPr>
          <a:xfrm>
            <a:off x="74660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C42680-2F06-4421-B960-05C457A0A7F6}"/>
              </a:ext>
            </a:extLst>
          </p:cNvPr>
          <p:cNvCxnSpPr>
            <a:cxnSpLocks/>
          </p:cNvCxnSpPr>
          <p:nvPr/>
        </p:nvCxnSpPr>
        <p:spPr>
          <a:xfrm>
            <a:off x="1137118" y="1752600"/>
            <a:ext cx="9729" cy="4876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3CBA255-5C1D-4613-AD78-EFA493C81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3412" y="2286000"/>
            <a:ext cx="173219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1541C64-01CB-43A8-B015-3B6C9076E39D}"/>
              </a:ext>
            </a:extLst>
          </p:cNvPr>
          <p:cNvCxnSpPr>
            <a:cxnSpLocks/>
          </p:cNvCxnSpPr>
          <p:nvPr/>
        </p:nvCxnSpPr>
        <p:spPr>
          <a:xfrm>
            <a:off x="10408505" y="4495800"/>
            <a:ext cx="0" cy="1066800"/>
          </a:xfrm>
          <a:prstGeom prst="line">
            <a:avLst/>
          </a:prstGeom>
          <a:ln w="381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61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7817E-6 -1.11111E-6 L 0.06304 -1.11111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left endpoint: interval search + insert interval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Sweep Line Rectangle Intersection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A11E79-7B0D-456D-B5D2-59D50C504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119" y="2286000"/>
            <a:ext cx="7395693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AE5486-3F96-427E-802E-40782A7F7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4495800"/>
            <a:ext cx="54102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1141E7E-3554-4270-9031-0A3B66007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3100056"/>
            <a:ext cx="1447800" cy="4719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6049AB-A384-4309-A28C-1E717E50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807" y="2677090"/>
            <a:ext cx="782405" cy="1346757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D6DF41-041C-4CC6-8218-65BBA0A11DBC}"/>
              </a:ext>
            </a:extLst>
          </p:cNvPr>
          <p:cNvCxnSpPr/>
          <p:nvPr/>
        </p:nvCxnSpPr>
        <p:spPr>
          <a:xfrm>
            <a:off x="2817812" y="3100056"/>
            <a:ext cx="0" cy="4719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EFB9B5-2B2D-428D-877A-5E5063B8C60A}"/>
              </a:ext>
            </a:extLst>
          </p:cNvPr>
          <p:cNvCxnSpPr>
            <a:cxnSpLocks/>
          </p:cNvCxnSpPr>
          <p:nvPr/>
        </p:nvCxnSpPr>
        <p:spPr>
          <a:xfrm>
            <a:off x="1906686" y="4495800"/>
            <a:ext cx="0" cy="10668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CD8BED-4573-43C7-9C80-29A66385B6BE}"/>
              </a:ext>
            </a:extLst>
          </p:cNvPr>
          <p:cNvCxnSpPr>
            <a:cxnSpLocks/>
          </p:cNvCxnSpPr>
          <p:nvPr/>
        </p:nvCxnSpPr>
        <p:spPr>
          <a:xfrm>
            <a:off x="7313612" y="4495800"/>
            <a:ext cx="0" cy="10668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BDC9B7-6A2A-40A4-BDA5-2106441E18B4}"/>
              </a:ext>
            </a:extLst>
          </p:cNvPr>
          <p:cNvCxnSpPr>
            <a:cxnSpLocks/>
          </p:cNvCxnSpPr>
          <p:nvPr/>
        </p:nvCxnSpPr>
        <p:spPr>
          <a:xfrm>
            <a:off x="6759807" y="2677090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29355C-9547-4422-BA64-A976771B3C88}"/>
              </a:ext>
            </a:extLst>
          </p:cNvPr>
          <p:cNvCxnSpPr>
            <a:cxnSpLocks/>
          </p:cNvCxnSpPr>
          <p:nvPr/>
        </p:nvCxnSpPr>
        <p:spPr>
          <a:xfrm>
            <a:off x="7542212" y="2677090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33C8D4-CD7E-4701-9918-16ECD673E533}"/>
              </a:ext>
            </a:extLst>
          </p:cNvPr>
          <p:cNvCxnSpPr>
            <a:cxnSpLocks/>
          </p:cNvCxnSpPr>
          <p:nvPr/>
        </p:nvCxnSpPr>
        <p:spPr>
          <a:xfrm>
            <a:off x="4265612" y="3100056"/>
            <a:ext cx="0" cy="4719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829193A-B155-4D5B-BA1E-3EDD80E8D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95" y="3346826"/>
            <a:ext cx="2022010" cy="1346757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8B6078-9EC9-4D46-B686-99F408F3EF4E}"/>
              </a:ext>
            </a:extLst>
          </p:cNvPr>
          <p:cNvCxnSpPr>
            <a:cxnSpLocks/>
          </p:cNvCxnSpPr>
          <p:nvPr/>
        </p:nvCxnSpPr>
        <p:spPr>
          <a:xfrm>
            <a:off x="3924295" y="3346826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66C56C-6559-41AD-A998-FE103B51BF50}"/>
              </a:ext>
            </a:extLst>
          </p:cNvPr>
          <p:cNvCxnSpPr>
            <a:cxnSpLocks/>
          </p:cNvCxnSpPr>
          <p:nvPr/>
        </p:nvCxnSpPr>
        <p:spPr>
          <a:xfrm>
            <a:off x="5946305" y="3350468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1C3245-27B9-4BF6-8B89-F10B9CDD7ED8}"/>
              </a:ext>
            </a:extLst>
          </p:cNvPr>
          <p:cNvCxnSpPr>
            <a:cxnSpLocks/>
          </p:cNvCxnSpPr>
          <p:nvPr/>
        </p:nvCxnSpPr>
        <p:spPr>
          <a:xfrm>
            <a:off x="1137119" y="6373240"/>
            <a:ext cx="739569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E0FC28-1D01-4E22-B7DF-705B41B25866}"/>
              </a:ext>
            </a:extLst>
          </p:cNvPr>
          <p:cNvSpPr/>
          <p:nvPr/>
        </p:nvSpPr>
        <p:spPr>
          <a:xfrm>
            <a:off x="1841837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FB5CEF-DFC3-459A-916D-54552F128128}"/>
              </a:ext>
            </a:extLst>
          </p:cNvPr>
          <p:cNvSpPr/>
          <p:nvPr/>
        </p:nvSpPr>
        <p:spPr>
          <a:xfrm>
            <a:off x="27416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42D1913-EC7A-4985-9742-8F2A5AD481E4}"/>
              </a:ext>
            </a:extLst>
          </p:cNvPr>
          <p:cNvSpPr/>
          <p:nvPr/>
        </p:nvSpPr>
        <p:spPr>
          <a:xfrm>
            <a:off x="384809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BCD918-A537-4909-B50A-755EC1FD3E28}"/>
              </a:ext>
            </a:extLst>
          </p:cNvPr>
          <p:cNvSpPr/>
          <p:nvPr/>
        </p:nvSpPr>
        <p:spPr>
          <a:xfrm>
            <a:off x="418419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277583-E886-42DE-BD23-5E9A41701801}"/>
              </a:ext>
            </a:extLst>
          </p:cNvPr>
          <p:cNvSpPr/>
          <p:nvPr/>
        </p:nvSpPr>
        <p:spPr>
          <a:xfrm>
            <a:off x="587010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1AAEC2-68B2-4F67-A22A-B69F31D11CB8}"/>
              </a:ext>
            </a:extLst>
          </p:cNvPr>
          <p:cNvSpPr/>
          <p:nvPr/>
        </p:nvSpPr>
        <p:spPr>
          <a:xfrm>
            <a:off x="6683607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3487F13-977E-4D10-A80F-A3A8AB1A234E}"/>
              </a:ext>
            </a:extLst>
          </p:cNvPr>
          <p:cNvSpPr/>
          <p:nvPr/>
        </p:nvSpPr>
        <p:spPr>
          <a:xfrm>
            <a:off x="72374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3B848FD-FC7A-4E37-893D-69C3DE0AC77C}"/>
              </a:ext>
            </a:extLst>
          </p:cNvPr>
          <p:cNvSpPr/>
          <p:nvPr/>
        </p:nvSpPr>
        <p:spPr>
          <a:xfrm>
            <a:off x="74660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C42680-2F06-4421-B960-05C457A0A7F6}"/>
              </a:ext>
            </a:extLst>
          </p:cNvPr>
          <p:cNvCxnSpPr>
            <a:cxnSpLocks/>
          </p:cNvCxnSpPr>
          <p:nvPr/>
        </p:nvCxnSpPr>
        <p:spPr>
          <a:xfrm>
            <a:off x="1903412" y="1769886"/>
            <a:ext cx="9729" cy="4876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181AFEF-5728-4428-A225-7F7E5FFF6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3412" y="2286000"/>
            <a:ext cx="173219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234D438-556A-4186-A35C-A95F635FAB92}"/>
              </a:ext>
            </a:extLst>
          </p:cNvPr>
          <p:cNvCxnSpPr>
            <a:cxnSpLocks/>
          </p:cNvCxnSpPr>
          <p:nvPr/>
        </p:nvCxnSpPr>
        <p:spPr>
          <a:xfrm>
            <a:off x="10408505" y="4495800"/>
            <a:ext cx="0" cy="1066800"/>
          </a:xfrm>
          <a:prstGeom prst="line">
            <a:avLst/>
          </a:prstGeom>
          <a:ln w="381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E52133-A74A-45A9-B444-4E7E2305B171}"/>
              </a:ext>
            </a:extLst>
          </p:cNvPr>
          <p:cNvCxnSpPr/>
          <p:nvPr/>
        </p:nvCxnSpPr>
        <p:spPr>
          <a:xfrm>
            <a:off x="10408505" y="3100056"/>
            <a:ext cx="0" cy="471953"/>
          </a:xfrm>
          <a:prstGeom prst="line">
            <a:avLst/>
          </a:prstGeom>
          <a:ln w="381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04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852E-6 2.59259E-6 L 0.07463 0.00185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5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left endpoint: interval search + insert interval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Sweep Line Rectangle Intersection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A11E79-7B0D-456D-B5D2-59D50C504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119" y="2286000"/>
            <a:ext cx="7395693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AE5486-3F96-427E-802E-40782A7F7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4495800"/>
            <a:ext cx="54102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1141E7E-3554-4270-9031-0A3B66007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3100056"/>
            <a:ext cx="1447800" cy="4719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6049AB-A384-4309-A28C-1E717E50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807" y="2677090"/>
            <a:ext cx="782405" cy="1346757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D6DF41-041C-4CC6-8218-65BBA0A11DBC}"/>
              </a:ext>
            </a:extLst>
          </p:cNvPr>
          <p:cNvCxnSpPr/>
          <p:nvPr/>
        </p:nvCxnSpPr>
        <p:spPr>
          <a:xfrm>
            <a:off x="2817812" y="3100056"/>
            <a:ext cx="0" cy="4719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EFB9B5-2B2D-428D-877A-5E5063B8C60A}"/>
              </a:ext>
            </a:extLst>
          </p:cNvPr>
          <p:cNvCxnSpPr>
            <a:cxnSpLocks/>
          </p:cNvCxnSpPr>
          <p:nvPr/>
        </p:nvCxnSpPr>
        <p:spPr>
          <a:xfrm>
            <a:off x="1906686" y="4495800"/>
            <a:ext cx="0" cy="10668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CD8BED-4573-43C7-9C80-29A66385B6BE}"/>
              </a:ext>
            </a:extLst>
          </p:cNvPr>
          <p:cNvCxnSpPr>
            <a:cxnSpLocks/>
          </p:cNvCxnSpPr>
          <p:nvPr/>
        </p:nvCxnSpPr>
        <p:spPr>
          <a:xfrm>
            <a:off x="7313612" y="4495800"/>
            <a:ext cx="0" cy="10668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BDC9B7-6A2A-40A4-BDA5-2106441E18B4}"/>
              </a:ext>
            </a:extLst>
          </p:cNvPr>
          <p:cNvCxnSpPr>
            <a:cxnSpLocks/>
          </p:cNvCxnSpPr>
          <p:nvPr/>
        </p:nvCxnSpPr>
        <p:spPr>
          <a:xfrm>
            <a:off x="6759807" y="2677090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29355C-9547-4422-BA64-A976771B3C88}"/>
              </a:ext>
            </a:extLst>
          </p:cNvPr>
          <p:cNvCxnSpPr>
            <a:cxnSpLocks/>
          </p:cNvCxnSpPr>
          <p:nvPr/>
        </p:nvCxnSpPr>
        <p:spPr>
          <a:xfrm>
            <a:off x="7542212" y="2677090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33C8D4-CD7E-4701-9918-16ECD673E533}"/>
              </a:ext>
            </a:extLst>
          </p:cNvPr>
          <p:cNvCxnSpPr>
            <a:cxnSpLocks/>
          </p:cNvCxnSpPr>
          <p:nvPr/>
        </p:nvCxnSpPr>
        <p:spPr>
          <a:xfrm>
            <a:off x="4265612" y="3100056"/>
            <a:ext cx="0" cy="4719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829193A-B155-4D5B-BA1E-3EDD80E8D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95" y="3346826"/>
            <a:ext cx="2022010" cy="1346757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8B6078-9EC9-4D46-B686-99F408F3EF4E}"/>
              </a:ext>
            </a:extLst>
          </p:cNvPr>
          <p:cNvCxnSpPr>
            <a:cxnSpLocks/>
          </p:cNvCxnSpPr>
          <p:nvPr/>
        </p:nvCxnSpPr>
        <p:spPr>
          <a:xfrm>
            <a:off x="3924295" y="3346826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66C56C-6559-41AD-A998-FE103B51BF50}"/>
              </a:ext>
            </a:extLst>
          </p:cNvPr>
          <p:cNvCxnSpPr>
            <a:cxnSpLocks/>
          </p:cNvCxnSpPr>
          <p:nvPr/>
        </p:nvCxnSpPr>
        <p:spPr>
          <a:xfrm>
            <a:off x="5946305" y="3350468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1C3245-27B9-4BF6-8B89-F10B9CDD7ED8}"/>
              </a:ext>
            </a:extLst>
          </p:cNvPr>
          <p:cNvCxnSpPr>
            <a:cxnSpLocks/>
          </p:cNvCxnSpPr>
          <p:nvPr/>
        </p:nvCxnSpPr>
        <p:spPr>
          <a:xfrm>
            <a:off x="1137119" y="6373240"/>
            <a:ext cx="739569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E0FC28-1D01-4E22-B7DF-705B41B25866}"/>
              </a:ext>
            </a:extLst>
          </p:cNvPr>
          <p:cNvSpPr/>
          <p:nvPr/>
        </p:nvSpPr>
        <p:spPr>
          <a:xfrm>
            <a:off x="1841837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FB5CEF-DFC3-459A-916D-54552F128128}"/>
              </a:ext>
            </a:extLst>
          </p:cNvPr>
          <p:cNvSpPr/>
          <p:nvPr/>
        </p:nvSpPr>
        <p:spPr>
          <a:xfrm>
            <a:off x="27416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42D1913-EC7A-4985-9742-8F2A5AD481E4}"/>
              </a:ext>
            </a:extLst>
          </p:cNvPr>
          <p:cNvSpPr/>
          <p:nvPr/>
        </p:nvSpPr>
        <p:spPr>
          <a:xfrm>
            <a:off x="384809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BCD918-A537-4909-B50A-755EC1FD3E28}"/>
              </a:ext>
            </a:extLst>
          </p:cNvPr>
          <p:cNvSpPr/>
          <p:nvPr/>
        </p:nvSpPr>
        <p:spPr>
          <a:xfrm>
            <a:off x="418419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277583-E886-42DE-BD23-5E9A41701801}"/>
              </a:ext>
            </a:extLst>
          </p:cNvPr>
          <p:cNvSpPr/>
          <p:nvPr/>
        </p:nvSpPr>
        <p:spPr>
          <a:xfrm>
            <a:off x="587010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1AAEC2-68B2-4F67-A22A-B69F31D11CB8}"/>
              </a:ext>
            </a:extLst>
          </p:cNvPr>
          <p:cNvSpPr/>
          <p:nvPr/>
        </p:nvSpPr>
        <p:spPr>
          <a:xfrm>
            <a:off x="6683607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3487F13-977E-4D10-A80F-A3A8AB1A234E}"/>
              </a:ext>
            </a:extLst>
          </p:cNvPr>
          <p:cNvSpPr/>
          <p:nvPr/>
        </p:nvSpPr>
        <p:spPr>
          <a:xfrm>
            <a:off x="72374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3B848FD-FC7A-4E37-893D-69C3DE0AC77C}"/>
              </a:ext>
            </a:extLst>
          </p:cNvPr>
          <p:cNvSpPr/>
          <p:nvPr/>
        </p:nvSpPr>
        <p:spPr>
          <a:xfrm>
            <a:off x="74660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C42680-2F06-4421-B960-05C457A0A7F6}"/>
              </a:ext>
            </a:extLst>
          </p:cNvPr>
          <p:cNvCxnSpPr>
            <a:cxnSpLocks/>
          </p:cNvCxnSpPr>
          <p:nvPr/>
        </p:nvCxnSpPr>
        <p:spPr>
          <a:xfrm>
            <a:off x="2807738" y="1746440"/>
            <a:ext cx="9729" cy="4876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E0B980B-D696-4FE5-A6A7-6CABD3B55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3412" y="2286000"/>
            <a:ext cx="173219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A819F4A-9B52-403C-9361-98C13390E3D2}"/>
              </a:ext>
            </a:extLst>
          </p:cNvPr>
          <p:cNvCxnSpPr>
            <a:cxnSpLocks/>
          </p:cNvCxnSpPr>
          <p:nvPr/>
        </p:nvCxnSpPr>
        <p:spPr>
          <a:xfrm>
            <a:off x="10408505" y="4495800"/>
            <a:ext cx="0" cy="1066800"/>
          </a:xfrm>
          <a:prstGeom prst="line">
            <a:avLst/>
          </a:prstGeom>
          <a:ln w="381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8DEFBCC-0F1C-4243-99D5-A05A3687C538}"/>
              </a:ext>
            </a:extLst>
          </p:cNvPr>
          <p:cNvCxnSpPr/>
          <p:nvPr/>
        </p:nvCxnSpPr>
        <p:spPr>
          <a:xfrm>
            <a:off x="10408505" y="3100056"/>
            <a:ext cx="0" cy="471953"/>
          </a:xfrm>
          <a:prstGeom prst="line">
            <a:avLst/>
          </a:prstGeom>
          <a:ln w="381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FF770-6ED9-4054-A78A-871C0505FCCB}"/>
              </a:ext>
            </a:extLst>
          </p:cNvPr>
          <p:cNvCxnSpPr>
            <a:cxnSpLocks/>
          </p:cNvCxnSpPr>
          <p:nvPr/>
        </p:nvCxnSpPr>
        <p:spPr>
          <a:xfrm>
            <a:off x="10209212" y="3346826"/>
            <a:ext cx="0" cy="1346757"/>
          </a:xfrm>
          <a:prstGeom prst="line">
            <a:avLst/>
          </a:prstGeom>
          <a:ln w="381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utoShape 5">
            <a:extLst>
              <a:ext uri="{FF2B5EF4-FFF2-40B4-BE49-F238E27FC236}">
                <a16:creationId xmlns:a16="http://schemas.microsoft.com/office/drawing/2014/main" id="{D7EC43A2-D627-470F-B725-9A400D49F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2243" y="3100056"/>
            <a:ext cx="1687620" cy="567869"/>
          </a:xfrm>
          <a:prstGeom prst="wedgeRoundRectCallout">
            <a:avLst>
              <a:gd name="adj1" fmla="val 56972"/>
              <a:gd name="adj2" fmla="val -1861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Search hit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98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31961E-7 4.81481E-6 L 0.09117 0.00532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8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right endpoint: remove interval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Sweep Line Rectangle Intersection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A11E79-7B0D-456D-B5D2-59D50C504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119" y="2286000"/>
            <a:ext cx="7395693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AE5486-3F96-427E-802E-40782A7F7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4495800"/>
            <a:ext cx="54102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1141E7E-3554-4270-9031-0A3B66007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3100056"/>
            <a:ext cx="1447800" cy="4719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6049AB-A384-4309-A28C-1E717E50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807" y="2677090"/>
            <a:ext cx="782405" cy="1346757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D6DF41-041C-4CC6-8218-65BBA0A11DBC}"/>
              </a:ext>
            </a:extLst>
          </p:cNvPr>
          <p:cNvCxnSpPr/>
          <p:nvPr/>
        </p:nvCxnSpPr>
        <p:spPr>
          <a:xfrm>
            <a:off x="2817812" y="3100056"/>
            <a:ext cx="0" cy="4719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EFB9B5-2B2D-428D-877A-5E5063B8C60A}"/>
              </a:ext>
            </a:extLst>
          </p:cNvPr>
          <p:cNvCxnSpPr>
            <a:cxnSpLocks/>
          </p:cNvCxnSpPr>
          <p:nvPr/>
        </p:nvCxnSpPr>
        <p:spPr>
          <a:xfrm>
            <a:off x="1906686" y="4495800"/>
            <a:ext cx="0" cy="10668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CD8BED-4573-43C7-9C80-29A66385B6BE}"/>
              </a:ext>
            </a:extLst>
          </p:cNvPr>
          <p:cNvCxnSpPr>
            <a:cxnSpLocks/>
          </p:cNvCxnSpPr>
          <p:nvPr/>
        </p:nvCxnSpPr>
        <p:spPr>
          <a:xfrm>
            <a:off x="7313612" y="4495800"/>
            <a:ext cx="0" cy="10668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BDC9B7-6A2A-40A4-BDA5-2106441E18B4}"/>
              </a:ext>
            </a:extLst>
          </p:cNvPr>
          <p:cNvCxnSpPr>
            <a:cxnSpLocks/>
          </p:cNvCxnSpPr>
          <p:nvPr/>
        </p:nvCxnSpPr>
        <p:spPr>
          <a:xfrm>
            <a:off x="6759807" y="2677090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29355C-9547-4422-BA64-A976771B3C88}"/>
              </a:ext>
            </a:extLst>
          </p:cNvPr>
          <p:cNvCxnSpPr>
            <a:cxnSpLocks/>
          </p:cNvCxnSpPr>
          <p:nvPr/>
        </p:nvCxnSpPr>
        <p:spPr>
          <a:xfrm>
            <a:off x="7542212" y="2677090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33C8D4-CD7E-4701-9918-16ECD673E533}"/>
              </a:ext>
            </a:extLst>
          </p:cNvPr>
          <p:cNvCxnSpPr>
            <a:cxnSpLocks/>
          </p:cNvCxnSpPr>
          <p:nvPr/>
        </p:nvCxnSpPr>
        <p:spPr>
          <a:xfrm>
            <a:off x="4265612" y="3100056"/>
            <a:ext cx="0" cy="4719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829193A-B155-4D5B-BA1E-3EDD80E8D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95" y="3346826"/>
            <a:ext cx="2022010" cy="1346757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8B6078-9EC9-4D46-B686-99F408F3EF4E}"/>
              </a:ext>
            </a:extLst>
          </p:cNvPr>
          <p:cNvCxnSpPr>
            <a:cxnSpLocks/>
          </p:cNvCxnSpPr>
          <p:nvPr/>
        </p:nvCxnSpPr>
        <p:spPr>
          <a:xfrm>
            <a:off x="3924295" y="3346826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66C56C-6559-41AD-A998-FE103B51BF50}"/>
              </a:ext>
            </a:extLst>
          </p:cNvPr>
          <p:cNvCxnSpPr>
            <a:cxnSpLocks/>
          </p:cNvCxnSpPr>
          <p:nvPr/>
        </p:nvCxnSpPr>
        <p:spPr>
          <a:xfrm>
            <a:off x="5946305" y="3350468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1C3245-27B9-4BF6-8B89-F10B9CDD7ED8}"/>
              </a:ext>
            </a:extLst>
          </p:cNvPr>
          <p:cNvCxnSpPr>
            <a:cxnSpLocks/>
          </p:cNvCxnSpPr>
          <p:nvPr/>
        </p:nvCxnSpPr>
        <p:spPr>
          <a:xfrm>
            <a:off x="1137119" y="6373240"/>
            <a:ext cx="739569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E0FC28-1D01-4E22-B7DF-705B41B25866}"/>
              </a:ext>
            </a:extLst>
          </p:cNvPr>
          <p:cNvSpPr/>
          <p:nvPr/>
        </p:nvSpPr>
        <p:spPr>
          <a:xfrm>
            <a:off x="1841837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FB5CEF-DFC3-459A-916D-54552F128128}"/>
              </a:ext>
            </a:extLst>
          </p:cNvPr>
          <p:cNvSpPr/>
          <p:nvPr/>
        </p:nvSpPr>
        <p:spPr>
          <a:xfrm>
            <a:off x="27416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42D1913-EC7A-4985-9742-8F2A5AD481E4}"/>
              </a:ext>
            </a:extLst>
          </p:cNvPr>
          <p:cNvSpPr/>
          <p:nvPr/>
        </p:nvSpPr>
        <p:spPr>
          <a:xfrm>
            <a:off x="384809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BCD918-A537-4909-B50A-755EC1FD3E28}"/>
              </a:ext>
            </a:extLst>
          </p:cNvPr>
          <p:cNvSpPr/>
          <p:nvPr/>
        </p:nvSpPr>
        <p:spPr>
          <a:xfrm>
            <a:off x="418419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277583-E886-42DE-BD23-5E9A41701801}"/>
              </a:ext>
            </a:extLst>
          </p:cNvPr>
          <p:cNvSpPr/>
          <p:nvPr/>
        </p:nvSpPr>
        <p:spPr>
          <a:xfrm>
            <a:off x="587010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1AAEC2-68B2-4F67-A22A-B69F31D11CB8}"/>
              </a:ext>
            </a:extLst>
          </p:cNvPr>
          <p:cNvSpPr/>
          <p:nvPr/>
        </p:nvSpPr>
        <p:spPr>
          <a:xfrm>
            <a:off x="6683607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3487F13-977E-4D10-A80F-A3A8AB1A234E}"/>
              </a:ext>
            </a:extLst>
          </p:cNvPr>
          <p:cNvSpPr/>
          <p:nvPr/>
        </p:nvSpPr>
        <p:spPr>
          <a:xfrm>
            <a:off x="72374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3B848FD-FC7A-4E37-893D-69C3DE0AC77C}"/>
              </a:ext>
            </a:extLst>
          </p:cNvPr>
          <p:cNvSpPr/>
          <p:nvPr/>
        </p:nvSpPr>
        <p:spPr>
          <a:xfrm>
            <a:off x="74660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C42680-2F06-4421-B960-05C457A0A7F6}"/>
              </a:ext>
            </a:extLst>
          </p:cNvPr>
          <p:cNvCxnSpPr>
            <a:cxnSpLocks/>
          </p:cNvCxnSpPr>
          <p:nvPr/>
        </p:nvCxnSpPr>
        <p:spPr>
          <a:xfrm>
            <a:off x="3918632" y="1746440"/>
            <a:ext cx="9729" cy="4876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8893F7A-B29D-4A5E-937A-C267ABE63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3412" y="2286000"/>
            <a:ext cx="173219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67D50E0-5617-477A-8DE2-66C313DF0ABE}"/>
              </a:ext>
            </a:extLst>
          </p:cNvPr>
          <p:cNvCxnSpPr>
            <a:cxnSpLocks/>
          </p:cNvCxnSpPr>
          <p:nvPr/>
        </p:nvCxnSpPr>
        <p:spPr>
          <a:xfrm>
            <a:off x="10408505" y="4495800"/>
            <a:ext cx="0" cy="1066800"/>
          </a:xfrm>
          <a:prstGeom prst="line">
            <a:avLst/>
          </a:prstGeom>
          <a:ln w="381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0459A3-EC17-4D3E-89A5-9138B2871D86}"/>
              </a:ext>
            </a:extLst>
          </p:cNvPr>
          <p:cNvCxnSpPr/>
          <p:nvPr/>
        </p:nvCxnSpPr>
        <p:spPr>
          <a:xfrm>
            <a:off x="10408505" y="3100056"/>
            <a:ext cx="0" cy="471953"/>
          </a:xfrm>
          <a:prstGeom prst="line">
            <a:avLst/>
          </a:prstGeom>
          <a:ln w="381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A7E0F2-B4D2-4461-9EAC-918F7B472074}"/>
              </a:ext>
            </a:extLst>
          </p:cNvPr>
          <p:cNvCxnSpPr>
            <a:cxnSpLocks/>
          </p:cNvCxnSpPr>
          <p:nvPr/>
        </p:nvCxnSpPr>
        <p:spPr>
          <a:xfrm>
            <a:off x="10209212" y="3346826"/>
            <a:ext cx="0" cy="1346757"/>
          </a:xfrm>
          <a:prstGeom prst="line">
            <a:avLst/>
          </a:prstGeom>
          <a:ln w="381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40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988E-6 4.81481E-6 L 0.02813 -0.006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7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right endpoint: remove interval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Sweep Line Rectangle Intersection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A11E79-7B0D-456D-B5D2-59D50C504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119" y="2286000"/>
            <a:ext cx="7395693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AE5486-3F96-427E-802E-40782A7F7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4495800"/>
            <a:ext cx="54102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1141E7E-3554-4270-9031-0A3B66007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3100056"/>
            <a:ext cx="1447800" cy="4719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6049AB-A384-4309-A28C-1E717E50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807" y="2677090"/>
            <a:ext cx="782405" cy="1346757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D6DF41-041C-4CC6-8218-65BBA0A11DBC}"/>
              </a:ext>
            </a:extLst>
          </p:cNvPr>
          <p:cNvCxnSpPr/>
          <p:nvPr/>
        </p:nvCxnSpPr>
        <p:spPr>
          <a:xfrm>
            <a:off x="2817812" y="3100056"/>
            <a:ext cx="0" cy="4719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EFB9B5-2B2D-428D-877A-5E5063B8C60A}"/>
              </a:ext>
            </a:extLst>
          </p:cNvPr>
          <p:cNvCxnSpPr>
            <a:cxnSpLocks/>
          </p:cNvCxnSpPr>
          <p:nvPr/>
        </p:nvCxnSpPr>
        <p:spPr>
          <a:xfrm>
            <a:off x="1906686" y="4495800"/>
            <a:ext cx="0" cy="10668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CD8BED-4573-43C7-9C80-29A66385B6BE}"/>
              </a:ext>
            </a:extLst>
          </p:cNvPr>
          <p:cNvCxnSpPr>
            <a:cxnSpLocks/>
          </p:cNvCxnSpPr>
          <p:nvPr/>
        </p:nvCxnSpPr>
        <p:spPr>
          <a:xfrm>
            <a:off x="7313612" y="4495800"/>
            <a:ext cx="0" cy="10668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BDC9B7-6A2A-40A4-BDA5-2106441E18B4}"/>
              </a:ext>
            </a:extLst>
          </p:cNvPr>
          <p:cNvCxnSpPr>
            <a:cxnSpLocks/>
          </p:cNvCxnSpPr>
          <p:nvPr/>
        </p:nvCxnSpPr>
        <p:spPr>
          <a:xfrm>
            <a:off x="6759807" y="2677090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29355C-9547-4422-BA64-A976771B3C88}"/>
              </a:ext>
            </a:extLst>
          </p:cNvPr>
          <p:cNvCxnSpPr>
            <a:cxnSpLocks/>
          </p:cNvCxnSpPr>
          <p:nvPr/>
        </p:nvCxnSpPr>
        <p:spPr>
          <a:xfrm>
            <a:off x="7542212" y="2677090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33C8D4-CD7E-4701-9918-16ECD673E533}"/>
              </a:ext>
            </a:extLst>
          </p:cNvPr>
          <p:cNvCxnSpPr>
            <a:cxnSpLocks/>
          </p:cNvCxnSpPr>
          <p:nvPr/>
        </p:nvCxnSpPr>
        <p:spPr>
          <a:xfrm>
            <a:off x="4265612" y="3100056"/>
            <a:ext cx="0" cy="4719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829193A-B155-4D5B-BA1E-3EDD80E8D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95" y="3346826"/>
            <a:ext cx="2022010" cy="1346757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8B6078-9EC9-4D46-B686-99F408F3EF4E}"/>
              </a:ext>
            </a:extLst>
          </p:cNvPr>
          <p:cNvCxnSpPr>
            <a:cxnSpLocks/>
          </p:cNvCxnSpPr>
          <p:nvPr/>
        </p:nvCxnSpPr>
        <p:spPr>
          <a:xfrm>
            <a:off x="3924295" y="3346826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66C56C-6559-41AD-A998-FE103B51BF50}"/>
              </a:ext>
            </a:extLst>
          </p:cNvPr>
          <p:cNvCxnSpPr>
            <a:cxnSpLocks/>
          </p:cNvCxnSpPr>
          <p:nvPr/>
        </p:nvCxnSpPr>
        <p:spPr>
          <a:xfrm>
            <a:off x="5946305" y="3350468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1C3245-27B9-4BF6-8B89-F10B9CDD7ED8}"/>
              </a:ext>
            </a:extLst>
          </p:cNvPr>
          <p:cNvCxnSpPr>
            <a:cxnSpLocks/>
          </p:cNvCxnSpPr>
          <p:nvPr/>
        </p:nvCxnSpPr>
        <p:spPr>
          <a:xfrm>
            <a:off x="1137119" y="6373240"/>
            <a:ext cx="739569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E0FC28-1D01-4E22-B7DF-705B41B25866}"/>
              </a:ext>
            </a:extLst>
          </p:cNvPr>
          <p:cNvSpPr/>
          <p:nvPr/>
        </p:nvSpPr>
        <p:spPr>
          <a:xfrm>
            <a:off x="1841837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FB5CEF-DFC3-459A-916D-54552F128128}"/>
              </a:ext>
            </a:extLst>
          </p:cNvPr>
          <p:cNvSpPr/>
          <p:nvPr/>
        </p:nvSpPr>
        <p:spPr>
          <a:xfrm>
            <a:off x="27416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42D1913-EC7A-4985-9742-8F2A5AD481E4}"/>
              </a:ext>
            </a:extLst>
          </p:cNvPr>
          <p:cNvSpPr/>
          <p:nvPr/>
        </p:nvSpPr>
        <p:spPr>
          <a:xfrm>
            <a:off x="384809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BCD918-A537-4909-B50A-755EC1FD3E28}"/>
              </a:ext>
            </a:extLst>
          </p:cNvPr>
          <p:cNvSpPr/>
          <p:nvPr/>
        </p:nvSpPr>
        <p:spPr>
          <a:xfrm>
            <a:off x="418419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277583-E886-42DE-BD23-5E9A41701801}"/>
              </a:ext>
            </a:extLst>
          </p:cNvPr>
          <p:cNvSpPr/>
          <p:nvPr/>
        </p:nvSpPr>
        <p:spPr>
          <a:xfrm>
            <a:off x="587010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1AAEC2-68B2-4F67-A22A-B69F31D11CB8}"/>
              </a:ext>
            </a:extLst>
          </p:cNvPr>
          <p:cNvSpPr/>
          <p:nvPr/>
        </p:nvSpPr>
        <p:spPr>
          <a:xfrm>
            <a:off x="6683607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3487F13-977E-4D10-A80F-A3A8AB1A234E}"/>
              </a:ext>
            </a:extLst>
          </p:cNvPr>
          <p:cNvSpPr/>
          <p:nvPr/>
        </p:nvSpPr>
        <p:spPr>
          <a:xfrm>
            <a:off x="72374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3B848FD-FC7A-4E37-893D-69C3DE0AC77C}"/>
              </a:ext>
            </a:extLst>
          </p:cNvPr>
          <p:cNvSpPr/>
          <p:nvPr/>
        </p:nvSpPr>
        <p:spPr>
          <a:xfrm>
            <a:off x="74660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C42680-2F06-4421-B960-05C457A0A7F6}"/>
              </a:ext>
            </a:extLst>
          </p:cNvPr>
          <p:cNvCxnSpPr>
            <a:cxnSpLocks/>
          </p:cNvCxnSpPr>
          <p:nvPr/>
        </p:nvCxnSpPr>
        <p:spPr>
          <a:xfrm>
            <a:off x="4271263" y="1746440"/>
            <a:ext cx="9729" cy="4876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0D076D1-57EB-4A9A-BD25-A90F26060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3412" y="2286000"/>
            <a:ext cx="173219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06D7B6-B240-4E61-8EF9-43EADA64F6EA}"/>
              </a:ext>
            </a:extLst>
          </p:cNvPr>
          <p:cNvCxnSpPr>
            <a:cxnSpLocks/>
          </p:cNvCxnSpPr>
          <p:nvPr/>
        </p:nvCxnSpPr>
        <p:spPr>
          <a:xfrm>
            <a:off x="10408505" y="4495800"/>
            <a:ext cx="0" cy="1066800"/>
          </a:xfrm>
          <a:prstGeom prst="line">
            <a:avLst/>
          </a:prstGeom>
          <a:ln w="381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BD4E0D3-71B4-4FE8-9BBD-24DB08CC4A1F}"/>
              </a:ext>
            </a:extLst>
          </p:cNvPr>
          <p:cNvCxnSpPr>
            <a:cxnSpLocks/>
          </p:cNvCxnSpPr>
          <p:nvPr/>
        </p:nvCxnSpPr>
        <p:spPr>
          <a:xfrm>
            <a:off x="10209212" y="3346826"/>
            <a:ext cx="0" cy="1346757"/>
          </a:xfrm>
          <a:prstGeom prst="line">
            <a:avLst/>
          </a:prstGeom>
          <a:ln w="381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75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62308E-6 4.81481E-6 L 0.13663 -0.00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25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left endpoint: interval search + insert interval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Sweep Line Rectangle Intersection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A11E79-7B0D-456D-B5D2-59D50C504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119" y="2286000"/>
            <a:ext cx="7395693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AE5486-3F96-427E-802E-40782A7F7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4495800"/>
            <a:ext cx="54102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1141E7E-3554-4270-9031-0A3B66007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3100056"/>
            <a:ext cx="1447800" cy="4719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6049AB-A384-4309-A28C-1E717E50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807" y="2677090"/>
            <a:ext cx="782405" cy="1346757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D6DF41-041C-4CC6-8218-65BBA0A11DBC}"/>
              </a:ext>
            </a:extLst>
          </p:cNvPr>
          <p:cNvCxnSpPr/>
          <p:nvPr/>
        </p:nvCxnSpPr>
        <p:spPr>
          <a:xfrm>
            <a:off x="2817812" y="3100056"/>
            <a:ext cx="0" cy="4719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EFB9B5-2B2D-428D-877A-5E5063B8C60A}"/>
              </a:ext>
            </a:extLst>
          </p:cNvPr>
          <p:cNvCxnSpPr>
            <a:cxnSpLocks/>
          </p:cNvCxnSpPr>
          <p:nvPr/>
        </p:nvCxnSpPr>
        <p:spPr>
          <a:xfrm>
            <a:off x="1906686" y="4495800"/>
            <a:ext cx="0" cy="10668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CD8BED-4573-43C7-9C80-29A66385B6BE}"/>
              </a:ext>
            </a:extLst>
          </p:cNvPr>
          <p:cNvCxnSpPr>
            <a:cxnSpLocks/>
          </p:cNvCxnSpPr>
          <p:nvPr/>
        </p:nvCxnSpPr>
        <p:spPr>
          <a:xfrm>
            <a:off x="7313612" y="4495800"/>
            <a:ext cx="0" cy="10668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BDC9B7-6A2A-40A4-BDA5-2106441E18B4}"/>
              </a:ext>
            </a:extLst>
          </p:cNvPr>
          <p:cNvCxnSpPr>
            <a:cxnSpLocks/>
          </p:cNvCxnSpPr>
          <p:nvPr/>
        </p:nvCxnSpPr>
        <p:spPr>
          <a:xfrm>
            <a:off x="6759807" y="2677090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29355C-9547-4422-BA64-A976771B3C88}"/>
              </a:ext>
            </a:extLst>
          </p:cNvPr>
          <p:cNvCxnSpPr>
            <a:cxnSpLocks/>
          </p:cNvCxnSpPr>
          <p:nvPr/>
        </p:nvCxnSpPr>
        <p:spPr>
          <a:xfrm>
            <a:off x="7542212" y="2677090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33C8D4-CD7E-4701-9918-16ECD673E533}"/>
              </a:ext>
            </a:extLst>
          </p:cNvPr>
          <p:cNvCxnSpPr>
            <a:cxnSpLocks/>
          </p:cNvCxnSpPr>
          <p:nvPr/>
        </p:nvCxnSpPr>
        <p:spPr>
          <a:xfrm>
            <a:off x="4265612" y="3100056"/>
            <a:ext cx="0" cy="4719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829193A-B155-4D5B-BA1E-3EDD80E8D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95" y="3346826"/>
            <a:ext cx="2022010" cy="1346757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8B6078-9EC9-4D46-B686-99F408F3EF4E}"/>
              </a:ext>
            </a:extLst>
          </p:cNvPr>
          <p:cNvCxnSpPr>
            <a:cxnSpLocks/>
          </p:cNvCxnSpPr>
          <p:nvPr/>
        </p:nvCxnSpPr>
        <p:spPr>
          <a:xfrm>
            <a:off x="3924295" y="3346826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66C56C-6559-41AD-A998-FE103B51BF50}"/>
              </a:ext>
            </a:extLst>
          </p:cNvPr>
          <p:cNvCxnSpPr>
            <a:cxnSpLocks/>
          </p:cNvCxnSpPr>
          <p:nvPr/>
        </p:nvCxnSpPr>
        <p:spPr>
          <a:xfrm>
            <a:off x="5946305" y="3350468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1C3245-27B9-4BF6-8B89-F10B9CDD7ED8}"/>
              </a:ext>
            </a:extLst>
          </p:cNvPr>
          <p:cNvCxnSpPr>
            <a:cxnSpLocks/>
          </p:cNvCxnSpPr>
          <p:nvPr/>
        </p:nvCxnSpPr>
        <p:spPr>
          <a:xfrm>
            <a:off x="1137119" y="6373240"/>
            <a:ext cx="739569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E0FC28-1D01-4E22-B7DF-705B41B25866}"/>
              </a:ext>
            </a:extLst>
          </p:cNvPr>
          <p:cNvSpPr/>
          <p:nvPr/>
        </p:nvSpPr>
        <p:spPr>
          <a:xfrm>
            <a:off x="1841837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FB5CEF-DFC3-459A-916D-54552F128128}"/>
              </a:ext>
            </a:extLst>
          </p:cNvPr>
          <p:cNvSpPr/>
          <p:nvPr/>
        </p:nvSpPr>
        <p:spPr>
          <a:xfrm>
            <a:off x="27416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42D1913-EC7A-4985-9742-8F2A5AD481E4}"/>
              </a:ext>
            </a:extLst>
          </p:cNvPr>
          <p:cNvSpPr/>
          <p:nvPr/>
        </p:nvSpPr>
        <p:spPr>
          <a:xfrm>
            <a:off x="384809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BCD918-A537-4909-B50A-755EC1FD3E28}"/>
              </a:ext>
            </a:extLst>
          </p:cNvPr>
          <p:cNvSpPr/>
          <p:nvPr/>
        </p:nvSpPr>
        <p:spPr>
          <a:xfrm>
            <a:off x="418419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277583-E886-42DE-BD23-5E9A41701801}"/>
              </a:ext>
            </a:extLst>
          </p:cNvPr>
          <p:cNvSpPr/>
          <p:nvPr/>
        </p:nvSpPr>
        <p:spPr>
          <a:xfrm>
            <a:off x="587010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1AAEC2-68B2-4F67-A22A-B69F31D11CB8}"/>
              </a:ext>
            </a:extLst>
          </p:cNvPr>
          <p:cNvSpPr/>
          <p:nvPr/>
        </p:nvSpPr>
        <p:spPr>
          <a:xfrm>
            <a:off x="6683607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3487F13-977E-4D10-A80F-A3A8AB1A234E}"/>
              </a:ext>
            </a:extLst>
          </p:cNvPr>
          <p:cNvSpPr/>
          <p:nvPr/>
        </p:nvSpPr>
        <p:spPr>
          <a:xfrm>
            <a:off x="72374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3B848FD-FC7A-4E37-893D-69C3DE0AC77C}"/>
              </a:ext>
            </a:extLst>
          </p:cNvPr>
          <p:cNvSpPr/>
          <p:nvPr/>
        </p:nvSpPr>
        <p:spPr>
          <a:xfrm>
            <a:off x="74660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C42680-2F06-4421-B960-05C457A0A7F6}"/>
              </a:ext>
            </a:extLst>
          </p:cNvPr>
          <p:cNvCxnSpPr>
            <a:cxnSpLocks/>
          </p:cNvCxnSpPr>
          <p:nvPr/>
        </p:nvCxnSpPr>
        <p:spPr>
          <a:xfrm>
            <a:off x="5946366" y="1714500"/>
            <a:ext cx="9729" cy="4876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0D076D1-57EB-4A9A-BD25-A90F26060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3412" y="2286000"/>
            <a:ext cx="173219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06D7B6-B240-4E61-8EF9-43EADA64F6EA}"/>
              </a:ext>
            </a:extLst>
          </p:cNvPr>
          <p:cNvCxnSpPr>
            <a:cxnSpLocks/>
          </p:cNvCxnSpPr>
          <p:nvPr/>
        </p:nvCxnSpPr>
        <p:spPr>
          <a:xfrm>
            <a:off x="10408505" y="4495800"/>
            <a:ext cx="0" cy="1066800"/>
          </a:xfrm>
          <a:prstGeom prst="line">
            <a:avLst/>
          </a:prstGeom>
          <a:ln w="381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43AAC01-DF2C-441A-8C36-23F908433A00}"/>
              </a:ext>
            </a:extLst>
          </p:cNvPr>
          <p:cNvCxnSpPr>
            <a:cxnSpLocks/>
          </p:cNvCxnSpPr>
          <p:nvPr/>
        </p:nvCxnSpPr>
        <p:spPr>
          <a:xfrm>
            <a:off x="10392374" y="2677090"/>
            <a:ext cx="0" cy="1346757"/>
          </a:xfrm>
          <a:prstGeom prst="line">
            <a:avLst/>
          </a:prstGeom>
          <a:ln w="381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99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0255E-6 4.44444E-6 L 0.06642 4.44444E-6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right endpoint: remove interval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Sweep Line Rectangle Intersection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A11E79-7B0D-456D-B5D2-59D50C504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119" y="2286000"/>
            <a:ext cx="7395693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AE5486-3F96-427E-802E-40782A7F7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4495800"/>
            <a:ext cx="54102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1141E7E-3554-4270-9031-0A3B66007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3100056"/>
            <a:ext cx="1447800" cy="4719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6049AB-A384-4309-A28C-1E717E50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807" y="2677090"/>
            <a:ext cx="782405" cy="1346757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D6DF41-041C-4CC6-8218-65BBA0A11DBC}"/>
              </a:ext>
            </a:extLst>
          </p:cNvPr>
          <p:cNvCxnSpPr/>
          <p:nvPr/>
        </p:nvCxnSpPr>
        <p:spPr>
          <a:xfrm>
            <a:off x="2817812" y="3100056"/>
            <a:ext cx="0" cy="4719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EFB9B5-2B2D-428D-877A-5E5063B8C60A}"/>
              </a:ext>
            </a:extLst>
          </p:cNvPr>
          <p:cNvCxnSpPr>
            <a:cxnSpLocks/>
          </p:cNvCxnSpPr>
          <p:nvPr/>
        </p:nvCxnSpPr>
        <p:spPr>
          <a:xfrm>
            <a:off x="1906686" y="4495800"/>
            <a:ext cx="0" cy="10668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CD8BED-4573-43C7-9C80-29A66385B6BE}"/>
              </a:ext>
            </a:extLst>
          </p:cNvPr>
          <p:cNvCxnSpPr>
            <a:cxnSpLocks/>
          </p:cNvCxnSpPr>
          <p:nvPr/>
        </p:nvCxnSpPr>
        <p:spPr>
          <a:xfrm>
            <a:off x="7313612" y="4495800"/>
            <a:ext cx="0" cy="10668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BDC9B7-6A2A-40A4-BDA5-2106441E18B4}"/>
              </a:ext>
            </a:extLst>
          </p:cNvPr>
          <p:cNvCxnSpPr>
            <a:cxnSpLocks/>
          </p:cNvCxnSpPr>
          <p:nvPr/>
        </p:nvCxnSpPr>
        <p:spPr>
          <a:xfrm>
            <a:off x="6759807" y="2677090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29355C-9547-4422-BA64-A976771B3C88}"/>
              </a:ext>
            </a:extLst>
          </p:cNvPr>
          <p:cNvCxnSpPr>
            <a:cxnSpLocks/>
          </p:cNvCxnSpPr>
          <p:nvPr/>
        </p:nvCxnSpPr>
        <p:spPr>
          <a:xfrm>
            <a:off x="7542212" y="2677090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33C8D4-CD7E-4701-9918-16ECD673E533}"/>
              </a:ext>
            </a:extLst>
          </p:cNvPr>
          <p:cNvCxnSpPr>
            <a:cxnSpLocks/>
          </p:cNvCxnSpPr>
          <p:nvPr/>
        </p:nvCxnSpPr>
        <p:spPr>
          <a:xfrm>
            <a:off x="4265612" y="3100056"/>
            <a:ext cx="0" cy="4719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829193A-B155-4D5B-BA1E-3EDD80E8D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95" y="3346826"/>
            <a:ext cx="2022010" cy="1346757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8B6078-9EC9-4D46-B686-99F408F3EF4E}"/>
              </a:ext>
            </a:extLst>
          </p:cNvPr>
          <p:cNvCxnSpPr>
            <a:cxnSpLocks/>
          </p:cNvCxnSpPr>
          <p:nvPr/>
        </p:nvCxnSpPr>
        <p:spPr>
          <a:xfrm>
            <a:off x="3924295" y="3346826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66C56C-6559-41AD-A998-FE103B51BF50}"/>
              </a:ext>
            </a:extLst>
          </p:cNvPr>
          <p:cNvCxnSpPr>
            <a:cxnSpLocks/>
          </p:cNvCxnSpPr>
          <p:nvPr/>
        </p:nvCxnSpPr>
        <p:spPr>
          <a:xfrm>
            <a:off x="5946305" y="3350468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1C3245-27B9-4BF6-8B89-F10B9CDD7ED8}"/>
              </a:ext>
            </a:extLst>
          </p:cNvPr>
          <p:cNvCxnSpPr>
            <a:cxnSpLocks/>
          </p:cNvCxnSpPr>
          <p:nvPr/>
        </p:nvCxnSpPr>
        <p:spPr>
          <a:xfrm>
            <a:off x="1137119" y="6373240"/>
            <a:ext cx="739569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E0FC28-1D01-4E22-B7DF-705B41B25866}"/>
              </a:ext>
            </a:extLst>
          </p:cNvPr>
          <p:cNvSpPr/>
          <p:nvPr/>
        </p:nvSpPr>
        <p:spPr>
          <a:xfrm>
            <a:off x="1841837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FB5CEF-DFC3-459A-916D-54552F128128}"/>
              </a:ext>
            </a:extLst>
          </p:cNvPr>
          <p:cNvSpPr/>
          <p:nvPr/>
        </p:nvSpPr>
        <p:spPr>
          <a:xfrm>
            <a:off x="27416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42D1913-EC7A-4985-9742-8F2A5AD481E4}"/>
              </a:ext>
            </a:extLst>
          </p:cNvPr>
          <p:cNvSpPr/>
          <p:nvPr/>
        </p:nvSpPr>
        <p:spPr>
          <a:xfrm>
            <a:off x="384809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BCD918-A537-4909-B50A-755EC1FD3E28}"/>
              </a:ext>
            </a:extLst>
          </p:cNvPr>
          <p:cNvSpPr/>
          <p:nvPr/>
        </p:nvSpPr>
        <p:spPr>
          <a:xfrm>
            <a:off x="418419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277583-E886-42DE-BD23-5E9A41701801}"/>
              </a:ext>
            </a:extLst>
          </p:cNvPr>
          <p:cNvSpPr/>
          <p:nvPr/>
        </p:nvSpPr>
        <p:spPr>
          <a:xfrm>
            <a:off x="587010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1AAEC2-68B2-4F67-A22A-B69F31D11CB8}"/>
              </a:ext>
            </a:extLst>
          </p:cNvPr>
          <p:cNvSpPr/>
          <p:nvPr/>
        </p:nvSpPr>
        <p:spPr>
          <a:xfrm>
            <a:off x="6683607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3487F13-977E-4D10-A80F-A3A8AB1A234E}"/>
              </a:ext>
            </a:extLst>
          </p:cNvPr>
          <p:cNvSpPr/>
          <p:nvPr/>
        </p:nvSpPr>
        <p:spPr>
          <a:xfrm>
            <a:off x="72374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3B848FD-FC7A-4E37-893D-69C3DE0AC77C}"/>
              </a:ext>
            </a:extLst>
          </p:cNvPr>
          <p:cNvSpPr/>
          <p:nvPr/>
        </p:nvSpPr>
        <p:spPr>
          <a:xfrm>
            <a:off x="74660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C42680-2F06-4421-B960-05C457A0A7F6}"/>
              </a:ext>
            </a:extLst>
          </p:cNvPr>
          <p:cNvCxnSpPr>
            <a:cxnSpLocks/>
          </p:cNvCxnSpPr>
          <p:nvPr/>
        </p:nvCxnSpPr>
        <p:spPr>
          <a:xfrm>
            <a:off x="6754144" y="1654064"/>
            <a:ext cx="9729" cy="4876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0D076D1-57EB-4A9A-BD25-A90F26060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3412" y="2286000"/>
            <a:ext cx="173219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06D7B6-B240-4E61-8EF9-43EADA64F6EA}"/>
              </a:ext>
            </a:extLst>
          </p:cNvPr>
          <p:cNvCxnSpPr>
            <a:cxnSpLocks/>
          </p:cNvCxnSpPr>
          <p:nvPr/>
        </p:nvCxnSpPr>
        <p:spPr>
          <a:xfrm>
            <a:off x="10408505" y="4495800"/>
            <a:ext cx="0" cy="1066800"/>
          </a:xfrm>
          <a:prstGeom prst="line">
            <a:avLst/>
          </a:prstGeom>
          <a:ln w="381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43AAC01-DF2C-441A-8C36-23F908433A00}"/>
              </a:ext>
            </a:extLst>
          </p:cNvPr>
          <p:cNvCxnSpPr>
            <a:cxnSpLocks/>
          </p:cNvCxnSpPr>
          <p:nvPr/>
        </p:nvCxnSpPr>
        <p:spPr>
          <a:xfrm>
            <a:off x="10392374" y="2677090"/>
            <a:ext cx="0" cy="1346757"/>
          </a:xfrm>
          <a:prstGeom prst="line">
            <a:avLst/>
          </a:prstGeom>
          <a:ln w="381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85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03E-6 7.40741E-7 L 0.04546 0.0013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right endpoint: remove interval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Sweep Line Rectangle Intersection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A11E79-7B0D-456D-B5D2-59D50C504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119" y="2286000"/>
            <a:ext cx="7395693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AE5486-3F96-427E-802E-40782A7F7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4495800"/>
            <a:ext cx="54102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1141E7E-3554-4270-9031-0A3B66007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3100056"/>
            <a:ext cx="1447800" cy="4719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6049AB-A384-4309-A28C-1E717E50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807" y="2677090"/>
            <a:ext cx="782405" cy="1346757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D6DF41-041C-4CC6-8218-65BBA0A11DBC}"/>
              </a:ext>
            </a:extLst>
          </p:cNvPr>
          <p:cNvCxnSpPr/>
          <p:nvPr/>
        </p:nvCxnSpPr>
        <p:spPr>
          <a:xfrm>
            <a:off x="2817812" y="3100056"/>
            <a:ext cx="0" cy="4719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EFB9B5-2B2D-428D-877A-5E5063B8C60A}"/>
              </a:ext>
            </a:extLst>
          </p:cNvPr>
          <p:cNvCxnSpPr>
            <a:cxnSpLocks/>
          </p:cNvCxnSpPr>
          <p:nvPr/>
        </p:nvCxnSpPr>
        <p:spPr>
          <a:xfrm>
            <a:off x="1906686" y="4495800"/>
            <a:ext cx="0" cy="10668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CD8BED-4573-43C7-9C80-29A66385B6BE}"/>
              </a:ext>
            </a:extLst>
          </p:cNvPr>
          <p:cNvCxnSpPr>
            <a:cxnSpLocks/>
          </p:cNvCxnSpPr>
          <p:nvPr/>
        </p:nvCxnSpPr>
        <p:spPr>
          <a:xfrm>
            <a:off x="7313612" y="4495800"/>
            <a:ext cx="0" cy="10668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BDC9B7-6A2A-40A4-BDA5-2106441E18B4}"/>
              </a:ext>
            </a:extLst>
          </p:cNvPr>
          <p:cNvCxnSpPr>
            <a:cxnSpLocks/>
          </p:cNvCxnSpPr>
          <p:nvPr/>
        </p:nvCxnSpPr>
        <p:spPr>
          <a:xfrm>
            <a:off x="6759807" y="2677090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29355C-9547-4422-BA64-A976771B3C88}"/>
              </a:ext>
            </a:extLst>
          </p:cNvPr>
          <p:cNvCxnSpPr>
            <a:cxnSpLocks/>
          </p:cNvCxnSpPr>
          <p:nvPr/>
        </p:nvCxnSpPr>
        <p:spPr>
          <a:xfrm>
            <a:off x="7542212" y="2677090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33C8D4-CD7E-4701-9918-16ECD673E533}"/>
              </a:ext>
            </a:extLst>
          </p:cNvPr>
          <p:cNvCxnSpPr>
            <a:cxnSpLocks/>
          </p:cNvCxnSpPr>
          <p:nvPr/>
        </p:nvCxnSpPr>
        <p:spPr>
          <a:xfrm>
            <a:off x="4265612" y="3100056"/>
            <a:ext cx="0" cy="47195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829193A-B155-4D5B-BA1E-3EDD80E8D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295" y="3346826"/>
            <a:ext cx="2022010" cy="1346757"/>
          </a:xfrm>
          <a:prstGeom prst="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8B6078-9EC9-4D46-B686-99F408F3EF4E}"/>
              </a:ext>
            </a:extLst>
          </p:cNvPr>
          <p:cNvCxnSpPr>
            <a:cxnSpLocks/>
          </p:cNvCxnSpPr>
          <p:nvPr/>
        </p:nvCxnSpPr>
        <p:spPr>
          <a:xfrm>
            <a:off x="3924295" y="3346826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66C56C-6559-41AD-A998-FE103B51BF50}"/>
              </a:ext>
            </a:extLst>
          </p:cNvPr>
          <p:cNvCxnSpPr>
            <a:cxnSpLocks/>
          </p:cNvCxnSpPr>
          <p:nvPr/>
        </p:nvCxnSpPr>
        <p:spPr>
          <a:xfrm>
            <a:off x="5946305" y="3350468"/>
            <a:ext cx="0" cy="1346757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31C3245-27B9-4BF6-8B89-F10B9CDD7ED8}"/>
              </a:ext>
            </a:extLst>
          </p:cNvPr>
          <p:cNvCxnSpPr>
            <a:cxnSpLocks/>
          </p:cNvCxnSpPr>
          <p:nvPr/>
        </p:nvCxnSpPr>
        <p:spPr>
          <a:xfrm>
            <a:off x="1137119" y="6373240"/>
            <a:ext cx="739569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FE0FC28-1D01-4E22-B7DF-705B41B25866}"/>
              </a:ext>
            </a:extLst>
          </p:cNvPr>
          <p:cNvSpPr/>
          <p:nvPr/>
        </p:nvSpPr>
        <p:spPr>
          <a:xfrm>
            <a:off x="1841837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FB5CEF-DFC3-459A-916D-54552F128128}"/>
              </a:ext>
            </a:extLst>
          </p:cNvPr>
          <p:cNvSpPr/>
          <p:nvPr/>
        </p:nvSpPr>
        <p:spPr>
          <a:xfrm>
            <a:off x="27416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42D1913-EC7A-4985-9742-8F2A5AD481E4}"/>
              </a:ext>
            </a:extLst>
          </p:cNvPr>
          <p:cNvSpPr/>
          <p:nvPr/>
        </p:nvSpPr>
        <p:spPr>
          <a:xfrm>
            <a:off x="384809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BCD918-A537-4909-B50A-755EC1FD3E28}"/>
              </a:ext>
            </a:extLst>
          </p:cNvPr>
          <p:cNvSpPr/>
          <p:nvPr/>
        </p:nvSpPr>
        <p:spPr>
          <a:xfrm>
            <a:off x="418419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277583-E886-42DE-BD23-5E9A41701801}"/>
              </a:ext>
            </a:extLst>
          </p:cNvPr>
          <p:cNvSpPr/>
          <p:nvPr/>
        </p:nvSpPr>
        <p:spPr>
          <a:xfrm>
            <a:off x="5870105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1AAEC2-68B2-4F67-A22A-B69F31D11CB8}"/>
              </a:ext>
            </a:extLst>
          </p:cNvPr>
          <p:cNvSpPr/>
          <p:nvPr/>
        </p:nvSpPr>
        <p:spPr>
          <a:xfrm>
            <a:off x="6683607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3487F13-977E-4D10-A80F-A3A8AB1A234E}"/>
              </a:ext>
            </a:extLst>
          </p:cNvPr>
          <p:cNvSpPr/>
          <p:nvPr/>
        </p:nvSpPr>
        <p:spPr>
          <a:xfrm>
            <a:off x="72374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3B848FD-FC7A-4E37-893D-69C3DE0AC77C}"/>
              </a:ext>
            </a:extLst>
          </p:cNvPr>
          <p:cNvSpPr/>
          <p:nvPr/>
        </p:nvSpPr>
        <p:spPr>
          <a:xfrm>
            <a:off x="7466012" y="629443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C42680-2F06-4421-B960-05C457A0A7F6}"/>
              </a:ext>
            </a:extLst>
          </p:cNvPr>
          <p:cNvCxnSpPr>
            <a:cxnSpLocks/>
          </p:cNvCxnSpPr>
          <p:nvPr/>
        </p:nvCxnSpPr>
        <p:spPr>
          <a:xfrm>
            <a:off x="7305481" y="1613033"/>
            <a:ext cx="9729" cy="4876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0D076D1-57EB-4A9A-BD25-A90F26060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3412" y="2286000"/>
            <a:ext cx="1732194" cy="3733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43AAC01-DF2C-441A-8C36-23F908433A00}"/>
              </a:ext>
            </a:extLst>
          </p:cNvPr>
          <p:cNvCxnSpPr>
            <a:cxnSpLocks/>
          </p:cNvCxnSpPr>
          <p:nvPr/>
        </p:nvCxnSpPr>
        <p:spPr>
          <a:xfrm>
            <a:off x="10392374" y="2677090"/>
            <a:ext cx="0" cy="1346757"/>
          </a:xfrm>
          <a:prstGeom prst="line">
            <a:avLst/>
          </a:prstGeom>
          <a:ln w="381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40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3605E-6 -7.40741E-7 L 0.01901 -0.0018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02 -0.00185 L 0.10028 -0.00185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pPr marL="442913" indent="-442913"/>
            <a:r>
              <a:rPr lang="en-US" dirty="0"/>
              <a:t>Quad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Properties and Rotations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4AFDF08-19FF-40AB-BA09-0E6341C31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456373"/>
              </p:ext>
            </p:extLst>
          </p:nvPr>
        </p:nvGraphicFramePr>
        <p:xfrm>
          <a:off x="4722812" y="17526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val 5">
            <a:extLst>
              <a:ext uri="{FF2B5EF4-FFF2-40B4-BE49-F238E27FC236}">
                <a16:creationId xmlns:a16="http://schemas.microsoft.com/office/drawing/2014/main" id="{A5785524-E646-4873-AB9C-9C3ACF1DD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332" y="23320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053BF88-E6DD-42F5-9771-22D794D37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832" y="22904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F2DA4158-6F00-42BD-9979-8FF28907A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6046" y="29144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6DD9549A-B813-4FC0-9E9E-1C2D3FFA2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4635" y="34442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93DDA265-DE8E-4DA5-A88B-2B89FC233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869" y="3998167"/>
            <a:ext cx="341180" cy="315593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DA2DEB20-C403-48B0-9A14-118273B24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2699" y="395160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8D440EE7-AC05-4041-893C-65142C403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2699" y="32557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22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pPr marL="442913" indent="-442913"/>
            <a:r>
              <a:rPr lang="en-US" dirty="0"/>
              <a:t>Interval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Properties and Rotations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EC57BC5-69BE-4B07-93FD-01A1B1ACBA79}"/>
              </a:ext>
            </a:extLst>
          </p:cNvPr>
          <p:cNvGrpSpPr/>
          <p:nvPr/>
        </p:nvGrpSpPr>
        <p:grpSpPr>
          <a:xfrm>
            <a:off x="2329880" y="1524000"/>
            <a:ext cx="6202932" cy="3089208"/>
            <a:chOff x="2329880" y="1524000"/>
            <a:chExt cx="6202932" cy="3089208"/>
          </a:xfrm>
        </p:grpSpPr>
        <p:sp>
          <p:nvSpPr>
            <p:cNvPr id="13" name="Oval 4">
              <a:extLst>
                <a:ext uri="{FF2B5EF4-FFF2-40B4-BE49-F238E27FC236}">
                  <a16:creationId xmlns:a16="http://schemas.microsoft.com/office/drawing/2014/main" id="{3EFC2F86-7717-4143-9913-F8781B85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</p:txBody>
        </p:sp>
        <p:sp>
          <p:nvSpPr>
            <p:cNvPr id="14" name="Oval 5">
              <a:extLst>
                <a:ext uri="{FF2B5EF4-FFF2-40B4-BE49-F238E27FC236}">
                  <a16:creationId xmlns:a16="http://schemas.microsoft.com/office/drawing/2014/main" id="{FF1F519F-4C8D-4F19-80FB-99FA41BF1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</p:txBody>
        </p:sp>
        <p:sp>
          <p:nvSpPr>
            <p:cNvPr id="15" name="Oval 7">
              <a:extLst>
                <a:ext uri="{FF2B5EF4-FFF2-40B4-BE49-F238E27FC236}">
                  <a16:creationId xmlns:a16="http://schemas.microsoft.com/office/drawing/2014/main" id="{35AB101C-75F5-4253-8250-1EF79AD68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(3..41)</a:t>
              </a:r>
            </a:p>
          </p:txBody>
        </p:sp>
        <p:sp>
          <p:nvSpPr>
            <p:cNvPr id="16" name="Oval 8">
              <a:extLst>
                <a:ext uri="{FF2B5EF4-FFF2-40B4-BE49-F238E27FC236}">
                  <a16:creationId xmlns:a16="http://schemas.microsoft.com/office/drawing/2014/main" id="{980D8DDD-0345-4445-A6AA-94AD933E3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</p:txBody>
        </p:sp>
        <p:sp>
          <p:nvSpPr>
            <p:cNvPr id="17" name="Oval 9">
              <a:extLst>
                <a:ext uri="{FF2B5EF4-FFF2-40B4-BE49-F238E27FC236}">
                  <a16:creationId xmlns:a16="http://schemas.microsoft.com/office/drawing/2014/main" id="{847A5A57-E543-4785-9EF4-048079B26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BA019C19-21F8-44D4-B177-D8E51BEC0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20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FDBBBC4-09D6-4226-8EDE-1A30F07CCC71}"/>
                </a:ext>
              </a:extLst>
            </p:cNvPr>
            <p:cNvCxnSpPr>
              <a:cxnSpLocks/>
              <a:stCxn id="16" idx="0"/>
              <a:endCxn id="15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B1CFC25-C270-4414-B49F-3DC5ADC94D03}"/>
                </a:ext>
              </a:extLst>
            </p:cNvPr>
            <p:cNvCxnSpPr>
              <a:cxnSpLocks/>
              <a:stCxn id="17" idx="0"/>
              <a:endCxn id="15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D5D7E2C-F114-470F-B4C0-496646086BF5}"/>
                </a:ext>
              </a:extLst>
            </p:cNvPr>
            <p:cNvCxnSpPr>
              <a:cxnSpLocks/>
              <a:stCxn id="18" idx="0"/>
              <a:endCxn id="14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1A54A98-5890-4F8F-9720-FB49DE9A5315}"/>
                </a:ext>
              </a:extLst>
            </p:cNvPr>
            <p:cNvCxnSpPr>
              <a:cxnSpLocks/>
              <a:stCxn id="15" idx="0"/>
              <a:endCxn id="13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0515F73-3159-4DE3-8629-6F7CD2AB7596}"/>
                </a:ext>
              </a:extLst>
            </p:cNvPr>
            <p:cNvCxnSpPr>
              <a:cxnSpLocks/>
              <a:stCxn id="14" idx="0"/>
              <a:endCxn id="13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33271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914400"/>
            <a:ext cx="11804822" cy="5807079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Quad-Trees</a:t>
            </a:r>
            <a:r>
              <a:rPr lang="en-US" dirty="0"/>
              <a:t> are 2D space partitioning trees</a:t>
            </a:r>
          </a:p>
          <a:p>
            <a:pPr lvl="1"/>
            <a:r>
              <a:rPr lang="en-US" dirty="0"/>
              <a:t>Recursively divide space into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quads</a:t>
            </a:r>
            <a:r>
              <a:rPr lang="en-US" dirty="0"/>
              <a:t> (quadrants)</a:t>
            </a:r>
          </a:p>
          <a:p>
            <a:pPr lvl="1"/>
            <a:r>
              <a:rPr lang="en-US" dirty="0"/>
              <a:t>Each node has 0 or 4 children</a:t>
            </a:r>
          </a:p>
          <a:p>
            <a:pPr lvl="1"/>
            <a:r>
              <a:rPr lang="en-US" dirty="0"/>
              <a:t>Offer efficient bounds check for collision detection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1326451" y="3657600"/>
            <a:ext cx="6147979" cy="2907850"/>
            <a:chOff x="5451481" y="1046814"/>
            <a:chExt cx="6147979" cy="2907850"/>
          </a:xfrm>
        </p:grpSpPr>
        <p:sp>
          <p:nvSpPr>
            <p:cNvPr id="5" name="Rectangle 4"/>
            <p:cNvSpPr/>
            <p:nvPr/>
          </p:nvSpPr>
          <p:spPr>
            <a:xfrm flipH="1">
              <a:off x="5451481" y="2197845"/>
              <a:ext cx="888359" cy="601864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" name="Straight Arrow Connector 5"/>
            <p:cNvCxnSpPr>
              <a:cxnSpLocks noChangeShapeType="1"/>
              <a:endCxn id="5" idx="0"/>
            </p:cNvCxnSpPr>
            <p:nvPr/>
          </p:nvCxnSpPr>
          <p:spPr bwMode="auto">
            <a:xfrm flipH="1">
              <a:off x="5895660" y="1660855"/>
              <a:ext cx="1483116" cy="536990"/>
            </a:xfrm>
            <a:prstGeom prst="straightConnector1">
              <a:avLst/>
            </a:prstGeom>
            <a:noFill/>
            <a:ln w="38100" algn="ctr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7" name="Straight Arrow Connector 6"/>
            <p:cNvCxnSpPr>
              <a:cxnSpLocks noChangeShapeType="1"/>
              <a:endCxn id="17" idx="0"/>
            </p:cNvCxnSpPr>
            <p:nvPr/>
          </p:nvCxnSpPr>
          <p:spPr bwMode="auto">
            <a:xfrm>
              <a:off x="7796396" y="1665364"/>
              <a:ext cx="540609" cy="532481"/>
            </a:xfrm>
            <a:prstGeom prst="straightConnector1">
              <a:avLst/>
            </a:prstGeom>
            <a:noFill/>
            <a:ln w="38100" algn="ctr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8" name="Straight Arrow Connector 7"/>
            <p:cNvCxnSpPr>
              <a:cxnSpLocks noChangeShapeType="1"/>
              <a:endCxn id="16" idx="0"/>
            </p:cNvCxnSpPr>
            <p:nvPr/>
          </p:nvCxnSpPr>
          <p:spPr bwMode="auto">
            <a:xfrm flipH="1">
              <a:off x="7092850" y="1665364"/>
              <a:ext cx="495700" cy="532753"/>
            </a:xfrm>
            <a:prstGeom prst="straightConnector1">
              <a:avLst/>
            </a:prstGeom>
            <a:noFill/>
            <a:ln w="38100" algn="ctr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endCxn id="15" idx="0"/>
            </p:cNvCxnSpPr>
            <p:nvPr/>
          </p:nvCxnSpPr>
          <p:spPr bwMode="auto">
            <a:xfrm>
              <a:off x="8105284" y="1665364"/>
              <a:ext cx="1424355" cy="537262"/>
            </a:xfrm>
            <a:prstGeom prst="straightConnector1">
              <a:avLst/>
            </a:prstGeom>
            <a:noFill/>
            <a:ln w="38100" algn="ctr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5632542" y="2247363"/>
              <a:ext cx="526236" cy="486771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flipH="1">
              <a:off x="9085460" y="2202626"/>
              <a:ext cx="888359" cy="601864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flipH="1">
              <a:off x="6648671" y="2198117"/>
              <a:ext cx="888359" cy="601864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flipH="1">
              <a:off x="7892826" y="2197845"/>
              <a:ext cx="888359" cy="601864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flipH="1">
              <a:off x="7282933" y="1046814"/>
              <a:ext cx="888359" cy="601864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flipH="1">
              <a:off x="7434501" y="3352800"/>
              <a:ext cx="888359" cy="601864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flipH="1">
              <a:off x="10711101" y="3352800"/>
              <a:ext cx="888359" cy="601864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8561942" y="3352800"/>
              <a:ext cx="888359" cy="601864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9644301" y="3352800"/>
              <a:ext cx="888359" cy="601864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Oval 5"/>
            <p:cNvSpPr>
              <a:spLocks noChangeArrowheads="1"/>
            </p:cNvSpPr>
            <p:nvPr/>
          </p:nvSpPr>
          <p:spPr bwMode="auto">
            <a:xfrm>
              <a:off x="6823514" y="2248478"/>
              <a:ext cx="541771" cy="501141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5"/>
            <p:cNvSpPr>
              <a:spLocks noChangeArrowheads="1"/>
            </p:cNvSpPr>
            <p:nvPr/>
          </p:nvSpPr>
          <p:spPr bwMode="auto">
            <a:xfrm>
              <a:off x="7458271" y="1099067"/>
              <a:ext cx="537681" cy="497358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10872617" y="3392268"/>
              <a:ext cx="565325" cy="522928"/>
            </a:xfrm>
            <a:prstGeom prst="ellipse">
              <a:avLst/>
            </a:prstGeom>
            <a:solidFill>
              <a:srgbClr val="7030A0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9282901" y="2252987"/>
              <a:ext cx="516960" cy="478191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9858052" y="3440585"/>
              <a:ext cx="460855" cy="426293"/>
            </a:xfrm>
            <a:prstGeom prst="triangle">
              <a:avLst/>
            </a:prstGeom>
            <a:solidFill>
              <a:srgbClr val="C00000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8783521" y="3432737"/>
              <a:ext cx="469339" cy="434141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9" name="Straight Arrow Connector 48"/>
            <p:cNvCxnSpPr>
              <a:cxnSpLocks noChangeShapeType="1"/>
              <a:endCxn id="19" idx="0"/>
            </p:cNvCxnSpPr>
            <p:nvPr/>
          </p:nvCxnSpPr>
          <p:spPr bwMode="auto">
            <a:xfrm flipH="1">
              <a:off x="7878680" y="2799981"/>
              <a:ext cx="1310741" cy="552819"/>
            </a:xfrm>
            <a:prstGeom prst="straightConnector1">
              <a:avLst/>
            </a:prstGeom>
            <a:noFill/>
            <a:ln w="38100" algn="ctr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50" name="Straight Arrow Connector 49"/>
            <p:cNvCxnSpPr>
              <a:cxnSpLocks noChangeShapeType="1"/>
            </p:cNvCxnSpPr>
            <p:nvPr/>
          </p:nvCxnSpPr>
          <p:spPr bwMode="auto">
            <a:xfrm>
              <a:off x="9607041" y="2804490"/>
              <a:ext cx="540609" cy="532481"/>
            </a:xfrm>
            <a:prstGeom prst="straightConnector1">
              <a:avLst/>
            </a:prstGeom>
            <a:noFill/>
            <a:ln w="38100" algn="ctr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51" name="Straight Arrow Connector 50"/>
            <p:cNvCxnSpPr>
              <a:cxnSpLocks noChangeShapeType="1"/>
            </p:cNvCxnSpPr>
            <p:nvPr/>
          </p:nvCxnSpPr>
          <p:spPr bwMode="auto">
            <a:xfrm flipH="1">
              <a:off x="8903495" y="2804490"/>
              <a:ext cx="495700" cy="532753"/>
            </a:xfrm>
            <a:prstGeom prst="straightConnector1">
              <a:avLst/>
            </a:prstGeom>
            <a:noFill/>
            <a:ln w="38100" algn="ctr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52" name="Straight Arrow Connector 51"/>
            <p:cNvCxnSpPr>
              <a:cxnSpLocks noChangeShapeType="1"/>
              <a:endCxn id="20" idx="0"/>
            </p:cNvCxnSpPr>
            <p:nvPr/>
          </p:nvCxnSpPr>
          <p:spPr bwMode="auto">
            <a:xfrm>
              <a:off x="9915929" y="2804490"/>
              <a:ext cx="1239351" cy="548310"/>
            </a:xfrm>
            <a:prstGeom prst="straightConnector1">
              <a:avLst/>
            </a:prstGeom>
            <a:noFill/>
            <a:ln w="38100" algn="ctr">
              <a:solidFill>
                <a:schemeClr val="tx1">
                  <a:lumMod val="95000"/>
                  <a:lumOff val="5000"/>
                </a:schemeClr>
              </a:solidFill>
              <a:round/>
              <a:headEnd/>
              <a:tailEnd type="arrow" w="med" len="med"/>
            </a:ln>
            <a:effectLst/>
          </p:spPr>
        </p:cxnSp>
      </p:grpSp>
      <p:graphicFrame>
        <p:nvGraphicFramePr>
          <p:cNvPr id="64" name="Table 63"/>
          <p:cNvGraphicFramePr>
            <a:graphicFrameLocks noGrp="1"/>
          </p:cNvGraphicFramePr>
          <p:nvPr>
            <p:extLst/>
          </p:nvPr>
        </p:nvGraphicFramePr>
        <p:xfrm>
          <a:off x="8304212" y="37338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" name="Oval 5"/>
          <p:cNvSpPr>
            <a:spLocks noChangeArrowheads="1"/>
          </p:cNvSpPr>
          <p:nvPr/>
        </p:nvSpPr>
        <p:spPr bwMode="auto">
          <a:xfrm>
            <a:off x="8618732" y="43132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Oval 65"/>
          <p:cNvSpPr>
            <a:spLocks noChangeArrowheads="1"/>
          </p:cNvSpPr>
          <p:nvPr/>
        </p:nvSpPr>
        <p:spPr bwMode="auto">
          <a:xfrm>
            <a:off x="10042232" y="42716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Oval 5"/>
          <p:cNvSpPr>
            <a:spLocks noChangeArrowheads="1"/>
          </p:cNvSpPr>
          <p:nvPr/>
        </p:nvSpPr>
        <p:spPr bwMode="auto">
          <a:xfrm>
            <a:off x="9117446" y="48956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Oval 5"/>
          <p:cNvSpPr>
            <a:spLocks noChangeArrowheads="1"/>
          </p:cNvSpPr>
          <p:nvPr/>
        </p:nvSpPr>
        <p:spPr bwMode="auto">
          <a:xfrm>
            <a:off x="10256035" y="54254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Oval 5"/>
          <p:cNvSpPr>
            <a:spLocks noChangeArrowheads="1"/>
          </p:cNvSpPr>
          <p:nvPr/>
        </p:nvSpPr>
        <p:spPr bwMode="auto">
          <a:xfrm>
            <a:off x="10513269" y="5979367"/>
            <a:ext cx="341180" cy="315593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Oval 5"/>
          <p:cNvSpPr>
            <a:spLocks noChangeArrowheads="1"/>
          </p:cNvSpPr>
          <p:nvPr/>
        </p:nvSpPr>
        <p:spPr bwMode="auto">
          <a:xfrm>
            <a:off x="9864099" y="593280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9864099" y="52369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192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QuadTree: Insertion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6119" y="1406375"/>
            <a:ext cx="10673410" cy="3748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Insert(element)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 = root;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while (node.Children != null)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quadrant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Get-Quadrant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(node, element)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(quadrant == -1) 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node = node.Children[quadrant]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node.Elements.Add(element)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Try-Split(node)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694612" y="3280734"/>
            <a:ext cx="3954357" cy="1055608"/>
          </a:xfrm>
          <a:prstGeom prst="wedgeRoundRectCallout">
            <a:avLst>
              <a:gd name="adj1" fmla="val -87557"/>
              <a:gd name="adj2" fmla="val -6317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</a:rPr>
              <a:t>Returns child where element can be inserted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818751" y="5036666"/>
            <a:ext cx="4953000" cy="1055608"/>
          </a:xfrm>
          <a:prstGeom prst="wedgeRoundRectCallout">
            <a:avLst>
              <a:gd name="adj1" fmla="val -68886"/>
              <a:gd name="adj2" fmla="val -4841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</a:rPr>
              <a:t>Split node into 4 children if max element capacity is reached</a:t>
            </a:r>
          </a:p>
        </p:txBody>
      </p:sp>
    </p:spTree>
    <p:extLst>
      <p:ext uri="{BB962C8B-B14F-4D97-AF65-F5344CB8AC3E}">
        <p14:creationId xmlns:p14="http://schemas.microsoft.com/office/powerpoint/2010/main" val="38177209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Insertion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343498A-0538-4BBD-921F-E6E949EA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2" y="1151121"/>
            <a:ext cx="526236" cy="486771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028" y="3853172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04" name="Table 103">
            <a:extLst>
              <a:ext uri="{FF2B5EF4-FFF2-40B4-BE49-F238E27FC236}">
                <a16:creationId xmlns:a16="http://schemas.microsoft.com/office/drawing/2014/main" id="{E746D193-B100-44C1-BAFA-EDF372294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651563"/>
              </p:ext>
            </p:extLst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Oval 105">
            <a:extLst>
              <a:ext uri="{FF2B5EF4-FFF2-40B4-BE49-F238E27FC236}">
                <a16:creationId xmlns:a16="http://schemas.microsoft.com/office/drawing/2014/main" id="{474F7176-2B69-445F-9A83-7FF5BF65C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4220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Insertion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343498A-0538-4BBD-921F-E6E949EA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2" y="1151121"/>
            <a:ext cx="526236" cy="486771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028" y="3853172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219" y="3853172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1213B5C-71ED-4B8A-9262-08FD2FF21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934141"/>
              </p:ext>
            </p:extLst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val 5">
            <a:extLst>
              <a:ext uri="{FF2B5EF4-FFF2-40B4-BE49-F238E27FC236}">
                <a16:creationId xmlns:a16="http://schemas.microsoft.com/office/drawing/2014/main" id="{67B2A94A-7A97-42A2-B495-F0B27BD63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789905-31BC-4188-850F-0AEA6DB5B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0498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Insertion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343498A-0538-4BBD-921F-E6E949EA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2" y="1151121"/>
            <a:ext cx="526236" cy="486771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028" y="3853172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219" y="3853172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A3B13C-8B24-406B-B9CA-9DA678AF7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580519"/>
              </p:ext>
            </p:extLst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410" y="3853172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8613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Insert</a:t>
            </a:r>
          </a:p>
          <a:p>
            <a:r>
              <a:rPr lang="en-US" dirty="0"/>
              <a:t>Node has 4 elements </a:t>
            </a:r>
            <a:r>
              <a:rPr lang="en-US" dirty="0">
                <a:sym typeface="Wingdings" panose="05000000000000000000" pitchFamily="2" charset="2"/>
              </a:rPr>
              <a:t> split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Insertion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343498A-0538-4BBD-921F-E6E949EA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2" y="1151121"/>
            <a:ext cx="526236" cy="486771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028" y="3853172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219" y="3853172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A3B13C-8B24-406B-B9CA-9DA678AF7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107468"/>
              </p:ext>
            </p:extLst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410" y="3853172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F35D0-295F-473A-9347-6371A237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794" y="3853172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427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Create 4 child nodes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Insertion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028" y="3853172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219" y="3853172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A3B13C-8B24-406B-B9CA-9DA678AF7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631098"/>
              </p:ext>
            </p:extLst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410" y="3853172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F35D0-295F-473A-9347-6371A237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794" y="3853172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199190-BBE1-41EB-AC46-4349DF56750D}"/>
              </a:ext>
            </a:extLst>
          </p:cNvPr>
          <p:cNvCxnSpPr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CEB67F-A541-4252-B3A1-CE01156B70DD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E75DD8-0900-4508-9B4F-FD4A6D77972F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DF164B-A72C-4536-B51A-322DB6EACB46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063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Move        into 0</a:t>
            </a:r>
            <a:r>
              <a:rPr lang="en-US" baseline="30000" dirty="0"/>
              <a:t>th</a:t>
            </a:r>
            <a:r>
              <a:rPr lang="en-US" dirty="0"/>
              <a:t> quadrant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Insertion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343498A-0538-4BBD-921F-E6E949EA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2" y="1151121"/>
            <a:ext cx="526236" cy="486771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A3B13C-8B24-406B-B9CA-9DA678AF743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EA39187-DD01-4D09-958C-C0F4365C7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F82103-3755-4D8C-ADB1-BCD3252DC99B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A4ED903-CA30-4A21-BF99-86F8DC85CAD3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1EE528-3C92-4B17-BFCE-D02411A78CFB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C776EC-F406-4F3C-8F78-C616FF22FF6E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7388EB9-4872-4148-A315-4DDC381FF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219" y="3853172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10A06C-151F-4AB2-94AE-C8F61E0E3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410" y="3853172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8AE0B73-1312-4A97-A6C6-CD554CC0A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794" y="3853172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230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Move         into 1</a:t>
            </a:r>
            <a:r>
              <a:rPr lang="en-US" baseline="30000" dirty="0"/>
              <a:t>st</a:t>
            </a:r>
            <a:r>
              <a:rPr lang="en-US" dirty="0"/>
              <a:t> quadrant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Insertion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343498A-0538-4BBD-921F-E6E949EA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2" y="1151121"/>
            <a:ext cx="526236" cy="486771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991" y="4771067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A3B13C-8B24-406B-B9CA-9DA678AF743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EA39187-DD01-4D09-958C-C0F4365C7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B5A6251-950A-4130-8D5E-2E0C6204F17A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5B80649-6486-4DB3-8995-D50C322CF668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44DFF1-70D4-4711-8ABC-BF76E98DD95D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2C5627-0149-40ED-AC94-12F1441534C4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7779EEF-5111-4059-A230-2162072A9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410" y="3853172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5959BF-DFDB-4FE8-BE32-681F13425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794" y="3853172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3665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Move         into 3</a:t>
            </a:r>
            <a:r>
              <a:rPr lang="en-US" baseline="30000" dirty="0"/>
              <a:t>rd</a:t>
            </a:r>
            <a:r>
              <a:rPr lang="en-US" dirty="0"/>
              <a:t> quadrant</a:t>
            </a:r>
          </a:p>
          <a:p>
            <a:r>
              <a:rPr lang="en-US" dirty="0"/>
              <a:t>Cannot move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Insertion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343498A-0538-4BBD-921F-E6E949EA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2" y="1151121"/>
            <a:ext cx="526236" cy="486771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73" y="4771067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A3B13C-8B24-406B-B9CA-9DA678AF743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71" y="4771034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C5AAF9-B3B8-4670-84E2-008E94911A5D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0556F2-749B-4829-8339-E550CE15FB68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8AD0E4-E7B9-4325-A97E-2687717E0ACB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C3E04B-826D-470B-82D2-E3D81C7D8D0D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30AFF8DC-679F-4E46-A33C-F962082A2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2" y="3853172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7E41E0D-0F57-4203-AA3B-9FC44C690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506" y="1860820"/>
            <a:ext cx="546505" cy="505519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48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>
                <a:hlinkClick r:id="rId2"/>
              </a:rPr>
              <a:t>Interval tree</a:t>
            </a:r>
            <a:r>
              <a:rPr lang="en-US" dirty="0"/>
              <a:t> </a:t>
            </a:r>
            <a:r>
              <a:rPr lang="en-US" noProof="1"/>
              <a:t>is a </a:t>
            </a:r>
            <a:r>
              <a:rPr lang="en-US" dirty="0"/>
              <a:t>modified BST that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stores intervals</a:t>
            </a:r>
          </a:p>
          <a:p>
            <a:r>
              <a:rPr lang="en-US" dirty="0"/>
              <a:t>Efficient search for all intervals that overlap a given interval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Trees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938951"/>
              </p:ext>
            </p:extLst>
          </p:nvPr>
        </p:nvGraphicFramePr>
        <p:xfrm>
          <a:off x="7064918" y="4038600"/>
          <a:ext cx="4501494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7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8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5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Worst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1" dirty="0"/>
                        <a:t>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O(log n + 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O(log n + 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3EB859A1-218C-4FE7-87E2-E8EF48A543A9}"/>
              </a:ext>
            </a:extLst>
          </p:cNvPr>
          <p:cNvGrpSpPr/>
          <p:nvPr/>
        </p:nvGrpSpPr>
        <p:grpSpPr>
          <a:xfrm>
            <a:off x="455612" y="2895600"/>
            <a:ext cx="6202932" cy="3089208"/>
            <a:chOff x="2329880" y="1524000"/>
            <a:chExt cx="6202932" cy="3089208"/>
          </a:xfrm>
        </p:grpSpPr>
        <p:sp>
          <p:nvSpPr>
            <p:cNvPr id="17" name="Oval 4">
              <a:extLst>
                <a:ext uri="{FF2B5EF4-FFF2-40B4-BE49-F238E27FC236}">
                  <a16:creationId xmlns:a16="http://schemas.microsoft.com/office/drawing/2014/main" id="{F4CD321F-8D74-4FEE-BBC6-FCF6D50F3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(20..36)</a:t>
              </a:r>
            </a:p>
          </p:txBody>
        </p:sp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1D0FB6FC-F368-43A9-8409-79015BEBC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(29..99)</a:t>
              </a:r>
            </a:p>
          </p:txBody>
        </p:sp>
        <p:sp>
          <p:nvSpPr>
            <p:cNvPr id="19" name="Oval 7">
              <a:extLst>
                <a:ext uri="{FF2B5EF4-FFF2-40B4-BE49-F238E27FC236}">
                  <a16:creationId xmlns:a16="http://schemas.microsoft.com/office/drawing/2014/main" id="{AED8F53C-694C-4AA8-B8FC-0478CDBFE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(3..41)</a:t>
              </a:r>
            </a:p>
          </p:txBody>
        </p:sp>
        <p:sp>
          <p:nvSpPr>
            <p:cNvPr id="20" name="Oval 8">
              <a:extLst>
                <a:ext uri="{FF2B5EF4-FFF2-40B4-BE49-F238E27FC236}">
                  <a16:creationId xmlns:a16="http://schemas.microsoft.com/office/drawing/2014/main" id="{BD64DC97-3488-4243-9943-060FC5282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(0..1)</a:t>
              </a:r>
            </a:p>
          </p:txBody>
        </p:sp>
        <p:sp>
          <p:nvSpPr>
            <p:cNvPr id="21" name="Oval 9">
              <a:extLst>
                <a:ext uri="{FF2B5EF4-FFF2-40B4-BE49-F238E27FC236}">
                  <a16:creationId xmlns:a16="http://schemas.microsoft.com/office/drawing/2014/main" id="{BD16D803-43BF-4830-8461-67771DD7B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(10..15)</a:t>
              </a:r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04E08F04-CE84-407C-9CF4-04BA82381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(25..30)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542675E-2A9C-4B7C-BE77-F8A1E6C8E15C}"/>
                </a:ext>
              </a:extLst>
            </p:cNvPr>
            <p:cNvCxnSpPr>
              <a:cxnSpLocks/>
              <a:stCxn id="20" idx="0"/>
              <a:endCxn id="19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56AC263-B962-4026-BA3E-B88E5614FF98}"/>
                </a:ext>
              </a:extLst>
            </p:cNvPr>
            <p:cNvCxnSpPr>
              <a:cxnSpLocks/>
              <a:stCxn id="21" idx="0"/>
              <a:endCxn id="19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60D9CC1-F428-4ED0-BB84-48CF4AD570B4}"/>
                </a:ext>
              </a:extLst>
            </p:cNvPr>
            <p:cNvCxnSpPr>
              <a:cxnSpLocks/>
              <a:stCxn id="22" idx="0"/>
              <a:endCxn id="18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D2FF9B-3882-4943-AA01-646995E08D2D}"/>
                </a:ext>
              </a:extLst>
            </p:cNvPr>
            <p:cNvCxnSpPr>
              <a:cxnSpLocks/>
              <a:stCxn id="19" idx="0"/>
              <a:endCxn id="17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BEDF3A2-4371-4D0E-AF96-B705584C5EA5}"/>
                </a:ext>
              </a:extLst>
            </p:cNvPr>
            <p:cNvCxnSpPr>
              <a:cxnSpLocks/>
              <a:stCxn id="18" idx="0"/>
              <a:endCxn id="17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01470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Insert</a:t>
            </a:r>
          </a:p>
          <a:p>
            <a:r>
              <a:rPr lang="en-US" dirty="0"/>
              <a:t>Try to insert it at the deepest level</a:t>
            </a:r>
          </a:p>
          <a:p>
            <a:r>
              <a:rPr lang="en-US" dirty="0"/>
              <a:t>Fits into 3</a:t>
            </a:r>
            <a:r>
              <a:rPr lang="en-US" baseline="30000" dirty="0"/>
              <a:t>rd</a:t>
            </a:r>
            <a:r>
              <a:rPr lang="en-US" dirty="0"/>
              <a:t> quadrant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Insertion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73" y="4771067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A3B13C-8B24-406B-B9CA-9DA678AF7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202671"/>
              </p:ext>
            </p:extLst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71" y="4771034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F35D0-295F-473A-9347-6371A237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20" y="3858624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DD8DA287-CD38-4B66-AD08-195E6F6D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37891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5C041DD5-AF23-4413-9E4D-A72BD7EE25A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041803" y="3879374"/>
            <a:ext cx="212586" cy="19664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478CD38B-6186-442D-A2EB-49513B2B7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623" y="1205344"/>
            <a:ext cx="466693" cy="428121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75C5D7-51DF-4500-B5F2-0CD624BD9673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4F15D8-E8F1-4283-954A-E25B662E00DD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4FF5BE-2A51-4956-875E-676F6FCF393F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92246C7-5D58-46DF-9CC9-894B4F0DDAE6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1778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Move         into 3</a:t>
            </a:r>
            <a:r>
              <a:rPr lang="en-US" baseline="30000" dirty="0"/>
              <a:t>rd</a:t>
            </a:r>
            <a:r>
              <a:rPr lang="en-US" dirty="0"/>
              <a:t> quadrant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Insertion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73" y="4771067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A3B13C-8B24-406B-B9CA-9DA678AF7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137897"/>
              </p:ext>
            </p:extLst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71" y="4771034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F35D0-295F-473A-9347-6371A237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20" y="3858624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61745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DD8DA287-CD38-4B66-AD08-195E6F6D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37891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5C041DD5-AF23-4413-9E4D-A72BD7EE25A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10003" y="4771034"/>
            <a:ext cx="212586" cy="19664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E0C556-A91E-4F93-A819-B5A7C96CDE70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E2D747-1A79-4444-A129-43065E4B3A29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65A19CF-494E-473E-AD2A-52E218CD8E66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4F6907-31C9-43C0-B1D4-A2B18E76DBDF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5">
            <a:extLst>
              <a:ext uri="{FF2B5EF4-FFF2-40B4-BE49-F238E27FC236}">
                <a16:creationId xmlns:a16="http://schemas.microsoft.com/office/drawing/2014/main" id="{527DD6DC-B421-49C5-A051-3FEE3EFC5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623" y="1205344"/>
            <a:ext cx="466693" cy="428121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0984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Insert</a:t>
            </a:r>
          </a:p>
          <a:p>
            <a:r>
              <a:rPr lang="en-US" dirty="0"/>
              <a:t>Try to insert it at the deepest level</a:t>
            </a:r>
          </a:p>
          <a:p>
            <a:r>
              <a:rPr lang="en-US" dirty="0"/>
              <a:t>Fits into 3</a:t>
            </a:r>
            <a:r>
              <a:rPr lang="en-US" baseline="30000" dirty="0"/>
              <a:t>rd</a:t>
            </a:r>
            <a:r>
              <a:rPr lang="en-US" dirty="0"/>
              <a:t> quadrant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Insertion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73" y="4771067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A3B13C-8B24-406B-B9CA-9DA678AF7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802971"/>
              </p:ext>
            </p:extLst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71" y="4771034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F35D0-295F-473A-9347-6371A237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20" y="3858624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DD8DA287-CD38-4B66-AD08-195E6F6D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37891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5C041DD5-AF23-4413-9E4D-A72BD7EE25A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10003" y="4771034"/>
            <a:ext cx="212586" cy="19664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829CC664-EC64-482B-8735-2FCA12CF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448500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CDB0BD-137E-4416-A823-FB38F27B2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937" y="3872165"/>
            <a:ext cx="199321" cy="18437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4EBE2A2-A3C4-43A7-8219-561E2393EBA3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4A0EFE-B020-473A-A757-6E3C4E63661F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08C131-44E5-42CD-8E0C-B76DA7E3B569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DA58E31-7CD5-4794-9DB5-EFCF0B19642E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5">
            <a:extLst>
              <a:ext uri="{FF2B5EF4-FFF2-40B4-BE49-F238E27FC236}">
                <a16:creationId xmlns:a16="http://schemas.microsoft.com/office/drawing/2014/main" id="{1F70D046-5C72-41B7-900A-152FE7786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108" y="1294847"/>
            <a:ext cx="362176" cy="335015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9016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Move       into 3</a:t>
            </a:r>
            <a:r>
              <a:rPr lang="en-US" baseline="30000" dirty="0"/>
              <a:t>rd</a:t>
            </a:r>
            <a:r>
              <a:rPr lang="en-US" dirty="0"/>
              <a:t> quadrant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Insertion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73" y="4771067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A3B13C-8B24-406B-B9CA-9DA678AF7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306873"/>
              </p:ext>
            </p:extLst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71" y="4771034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F35D0-295F-473A-9347-6371A237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20" y="3858624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61745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DD8DA287-CD38-4B66-AD08-195E6F6D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37891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5C041DD5-AF23-4413-9E4D-A72BD7EE25A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10003" y="4771034"/>
            <a:ext cx="212586" cy="19664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829CC664-EC64-482B-8735-2FCA12CF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448500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CDB0BD-137E-4416-A823-FB38F27B2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068" y="4777168"/>
            <a:ext cx="199321" cy="18437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B74DC65-24D7-4984-84B2-0EE2E4B0401F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1FD1F-4DE2-411C-B110-A544FE4EC028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D9BF1A-F896-47FF-8261-4D765AE80A30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BC5219B-994E-42A7-8018-9FFAC780F238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5">
            <a:extLst>
              <a:ext uri="{FF2B5EF4-FFF2-40B4-BE49-F238E27FC236}">
                <a16:creationId xmlns:a16="http://schemas.microsoft.com/office/drawing/2014/main" id="{E08DAB9B-9E0B-4AE5-A6C2-2218B17A2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108" y="1294847"/>
            <a:ext cx="362176" cy="335015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6313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Insert</a:t>
            </a:r>
          </a:p>
          <a:p>
            <a:r>
              <a:rPr lang="en-US" dirty="0"/>
              <a:t>Try to insert it at the deepest level</a:t>
            </a:r>
          </a:p>
          <a:p>
            <a:r>
              <a:rPr lang="en-US" dirty="0"/>
              <a:t>Fits into 3</a:t>
            </a:r>
            <a:r>
              <a:rPr lang="en-US" baseline="30000" dirty="0"/>
              <a:t>rd</a:t>
            </a:r>
            <a:r>
              <a:rPr lang="en-US" dirty="0"/>
              <a:t> quadrant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Insertion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73" y="4771067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A3B13C-8B24-406B-B9CA-9DA678AF7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855000"/>
              </p:ext>
            </p:extLst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71" y="4771034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F35D0-295F-473A-9347-6371A237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20" y="3858624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DD8DA287-CD38-4B66-AD08-195E6F6D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37891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5C041DD5-AF23-4413-9E4D-A72BD7EE25A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10003" y="4771034"/>
            <a:ext cx="212586" cy="19664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829CC664-EC64-482B-8735-2FCA12CF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448500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CDB0BD-137E-4416-A823-FB38F27B2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068" y="4777168"/>
            <a:ext cx="199321" cy="18437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2663051A-4E70-4E40-8193-6E3AEB6FE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5669" y="4531567"/>
            <a:ext cx="341180" cy="315593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AE07F11A-C79C-4BA9-BB00-891DB449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695" y="3858624"/>
            <a:ext cx="230001" cy="212752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DE2CFEA-6511-461B-BBA9-5A2126148F38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0BA262-7B1F-4F51-A172-B7D35C44E5EC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E03F04-ACD8-4F3D-8CEC-4AB9A4E8C971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AABA12-F4EE-42BE-8AC2-561C2AB9A003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">
            <a:extLst>
              <a:ext uri="{FF2B5EF4-FFF2-40B4-BE49-F238E27FC236}">
                <a16:creationId xmlns:a16="http://schemas.microsoft.com/office/drawing/2014/main" id="{DA5A6C4D-8B48-4583-B33C-7181EAB2A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812" y="1213774"/>
            <a:ext cx="453716" cy="419689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9543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Move       into 3</a:t>
            </a:r>
            <a:r>
              <a:rPr lang="en-US" baseline="30000" dirty="0"/>
              <a:t>rd</a:t>
            </a:r>
            <a:r>
              <a:rPr lang="en-US" dirty="0"/>
              <a:t> quadrant</a:t>
            </a:r>
          </a:p>
          <a:p>
            <a:r>
              <a:rPr lang="en-US" dirty="0"/>
              <a:t>Node elements == 4 </a:t>
            </a:r>
            <a:r>
              <a:rPr lang="en-US" dirty="0">
                <a:sym typeface="Wingdings" panose="05000000000000000000" pitchFamily="2" charset="2"/>
              </a:rPr>
              <a:t> Split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Insertion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73" y="4771067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A3B13C-8B24-406B-B9CA-9DA678AF7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974670"/>
              </p:ext>
            </p:extLst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71" y="4771034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F35D0-295F-473A-9347-6371A237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20" y="3858624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61745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DD8DA287-CD38-4B66-AD08-195E6F6D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37891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5C041DD5-AF23-4413-9E4D-A72BD7EE25A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10003" y="4771034"/>
            <a:ext cx="212586" cy="19664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829CC664-EC64-482B-8735-2FCA12CF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448500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CDB0BD-137E-4416-A823-FB38F27B2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068" y="4777168"/>
            <a:ext cx="199321" cy="18437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2663051A-4E70-4E40-8193-6E3AEB6FE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5669" y="4531567"/>
            <a:ext cx="341180" cy="315593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AE07F11A-C79C-4BA9-BB00-891DB449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040" y="4762978"/>
            <a:ext cx="230001" cy="212752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E8D6BA-AAFC-4C98-AB77-A0AB0AA5E084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47F9E7-8523-4B71-8915-BFD13016F721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1669DA-84E2-486C-9E36-23FCBEEDC20A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D92424-984F-4E6F-A0BC-2AC5ACCC8DEE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">
            <a:extLst>
              <a:ext uri="{FF2B5EF4-FFF2-40B4-BE49-F238E27FC236}">
                <a16:creationId xmlns:a16="http://schemas.microsoft.com/office/drawing/2014/main" id="{C5832656-EF9C-4291-A8AE-B44C212F2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812" y="1213774"/>
            <a:ext cx="453716" cy="419689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805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Subdivide 3</a:t>
            </a:r>
            <a:r>
              <a:rPr lang="en-US" baseline="30000" dirty="0"/>
              <a:t>rd</a:t>
            </a:r>
            <a:r>
              <a:rPr lang="en-US" dirty="0"/>
              <a:t> quadrant into 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Insertion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73" y="4771067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F35D0-295F-473A-9347-6371A237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20" y="3858624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57928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5C041DD5-AF23-4413-9E4D-A72BD7EE25A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10003" y="4771034"/>
            <a:ext cx="212586" cy="19664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CDB0BD-137E-4416-A823-FB38F27B2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068" y="4777168"/>
            <a:ext cx="199321" cy="18437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AE07F11A-C79C-4BA9-BB00-891DB449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040" y="4762978"/>
            <a:ext cx="230001" cy="212752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E8D6BA-AAFC-4C98-AB77-A0AB0AA5E084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47F9E7-8523-4B71-8915-BFD13016F721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1669DA-84E2-486C-9E36-23FCBEEDC20A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D92424-984F-4E6F-A0BC-2AC5ACCC8DEE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785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DAB476D-C8BC-4032-80C7-B96B75B67258}"/>
              </a:ext>
            </a:extLst>
          </p:cNvPr>
          <p:cNvSpPr/>
          <p:nvPr/>
        </p:nvSpPr>
        <p:spPr>
          <a:xfrm flipH="1">
            <a:off x="2704251" y="5665897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161B22-1D4A-4F9C-9A34-DF37F7B8A89E}"/>
              </a:ext>
            </a:extLst>
          </p:cNvPr>
          <p:cNvSpPr/>
          <p:nvPr/>
        </p:nvSpPr>
        <p:spPr>
          <a:xfrm flipH="1">
            <a:off x="4074166" y="5665899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CEBE28-E90F-4CEF-A47A-615D78C2E357}"/>
              </a:ext>
            </a:extLst>
          </p:cNvPr>
          <p:cNvSpPr/>
          <p:nvPr/>
        </p:nvSpPr>
        <p:spPr>
          <a:xfrm flipH="1">
            <a:off x="5440122" y="5665898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188A22-D019-4F94-974B-9C893BBED669}"/>
              </a:ext>
            </a:extLst>
          </p:cNvPr>
          <p:cNvSpPr/>
          <p:nvPr/>
        </p:nvSpPr>
        <p:spPr>
          <a:xfrm flipH="1">
            <a:off x="6814870" y="5665897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06ACCC-D957-43DF-9526-8E8966294AF4}"/>
              </a:ext>
            </a:extLst>
          </p:cNvPr>
          <p:cNvCxnSpPr>
            <a:cxnSpLocks/>
            <a:stCxn id="33" idx="0"/>
            <a:endCxn id="23" idx="2"/>
          </p:cNvCxnSpPr>
          <p:nvPr/>
        </p:nvCxnSpPr>
        <p:spPr>
          <a:xfrm flipV="1">
            <a:off x="3334622" y="5088029"/>
            <a:ext cx="2015123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A6164F-8458-409D-8EEB-6EC1F8CC7497}"/>
              </a:ext>
            </a:extLst>
          </p:cNvPr>
          <p:cNvCxnSpPr>
            <a:cxnSpLocks/>
            <a:stCxn id="35" idx="0"/>
            <a:endCxn id="23" idx="2"/>
          </p:cNvCxnSpPr>
          <p:nvPr/>
        </p:nvCxnSpPr>
        <p:spPr>
          <a:xfrm flipV="1">
            <a:off x="4704537" y="5088029"/>
            <a:ext cx="645208" cy="5778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4F45E61-FCB8-4A22-AD35-6D8252C0331E}"/>
              </a:ext>
            </a:extLst>
          </p:cNvPr>
          <p:cNvCxnSpPr>
            <a:cxnSpLocks/>
            <a:stCxn id="36" idx="0"/>
            <a:endCxn id="23" idx="2"/>
          </p:cNvCxnSpPr>
          <p:nvPr/>
        </p:nvCxnSpPr>
        <p:spPr>
          <a:xfrm flipH="1" flipV="1">
            <a:off x="5349745" y="5088029"/>
            <a:ext cx="720748" cy="5778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3ABE0F-344E-4685-8DD3-01B3E13911C6}"/>
              </a:ext>
            </a:extLst>
          </p:cNvPr>
          <p:cNvCxnSpPr>
            <a:cxnSpLocks/>
            <a:stCxn id="37" idx="0"/>
            <a:endCxn id="23" idx="2"/>
          </p:cNvCxnSpPr>
          <p:nvPr/>
        </p:nvCxnSpPr>
        <p:spPr>
          <a:xfrm flipH="1" flipV="1">
            <a:off x="5349745" y="5088029"/>
            <a:ext cx="2095496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71" y="4771034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695439"/>
              </p:ext>
            </p:extLst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DD8DA287-CD38-4B66-AD08-195E6F6D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37891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829CC664-EC64-482B-8735-2FCA12CF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448500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2663051A-4E70-4E40-8193-6E3AEB6FE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5669" y="4531567"/>
            <a:ext cx="341180" cy="315593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62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Move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Insertion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73" y="4771067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F35D0-295F-473A-9347-6371A237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20" y="3858624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57928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CDB0BD-137E-4416-A823-FB38F27B2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068" y="4777168"/>
            <a:ext cx="199321" cy="18437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AE07F11A-C79C-4BA9-BB00-891DB449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040" y="4762978"/>
            <a:ext cx="230001" cy="212752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E8D6BA-AAFC-4C98-AB77-A0AB0AA5E084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47F9E7-8523-4B71-8915-BFD13016F721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1669DA-84E2-486C-9E36-23FCBEEDC20A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D92424-984F-4E6F-A0BC-2AC5ACCC8DEE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785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DAB476D-C8BC-4032-80C7-B96B75B67258}"/>
              </a:ext>
            </a:extLst>
          </p:cNvPr>
          <p:cNvSpPr/>
          <p:nvPr/>
        </p:nvSpPr>
        <p:spPr>
          <a:xfrm flipH="1">
            <a:off x="2704251" y="5665897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161B22-1D4A-4F9C-9A34-DF37F7B8A89E}"/>
              </a:ext>
            </a:extLst>
          </p:cNvPr>
          <p:cNvSpPr/>
          <p:nvPr/>
        </p:nvSpPr>
        <p:spPr>
          <a:xfrm flipH="1">
            <a:off x="4074166" y="5665899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CEBE28-E90F-4CEF-A47A-615D78C2E357}"/>
              </a:ext>
            </a:extLst>
          </p:cNvPr>
          <p:cNvSpPr/>
          <p:nvPr/>
        </p:nvSpPr>
        <p:spPr>
          <a:xfrm flipH="1">
            <a:off x="5440122" y="5665898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188A22-D019-4F94-974B-9C893BBED669}"/>
              </a:ext>
            </a:extLst>
          </p:cNvPr>
          <p:cNvSpPr/>
          <p:nvPr/>
        </p:nvSpPr>
        <p:spPr>
          <a:xfrm flipH="1">
            <a:off x="6814870" y="5665897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06ACCC-D957-43DF-9526-8E8966294AF4}"/>
              </a:ext>
            </a:extLst>
          </p:cNvPr>
          <p:cNvCxnSpPr>
            <a:cxnSpLocks/>
            <a:stCxn id="33" idx="0"/>
            <a:endCxn id="23" idx="2"/>
          </p:cNvCxnSpPr>
          <p:nvPr/>
        </p:nvCxnSpPr>
        <p:spPr>
          <a:xfrm flipV="1">
            <a:off x="3334622" y="5088029"/>
            <a:ext cx="2015123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A6164F-8458-409D-8EEB-6EC1F8CC7497}"/>
              </a:ext>
            </a:extLst>
          </p:cNvPr>
          <p:cNvCxnSpPr>
            <a:cxnSpLocks/>
            <a:stCxn id="35" idx="0"/>
            <a:endCxn id="23" idx="2"/>
          </p:cNvCxnSpPr>
          <p:nvPr/>
        </p:nvCxnSpPr>
        <p:spPr>
          <a:xfrm flipV="1">
            <a:off x="4704537" y="5088029"/>
            <a:ext cx="645208" cy="5778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4F45E61-FCB8-4A22-AD35-6D8252C0331E}"/>
              </a:ext>
            </a:extLst>
          </p:cNvPr>
          <p:cNvCxnSpPr>
            <a:cxnSpLocks/>
            <a:stCxn id="36" idx="0"/>
            <a:endCxn id="23" idx="2"/>
          </p:cNvCxnSpPr>
          <p:nvPr/>
        </p:nvCxnSpPr>
        <p:spPr>
          <a:xfrm flipH="1" flipV="1">
            <a:off x="5349745" y="5088029"/>
            <a:ext cx="720748" cy="5778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3ABE0F-344E-4685-8DD3-01B3E13911C6}"/>
              </a:ext>
            </a:extLst>
          </p:cNvPr>
          <p:cNvCxnSpPr>
            <a:cxnSpLocks/>
            <a:stCxn id="37" idx="0"/>
            <a:endCxn id="23" idx="2"/>
          </p:cNvCxnSpPr>
          <p:nvPr/>
        </p:nvCxnSpPr>
        <p:spPr>
          <a:xfrm flipH="1" flipV="1">
            <a:off x="5349745" y="5088029"/>
            <a:ext cx="2095496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71" y="4771034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DD8DA287-CD38-4B66-AD08-195E6F6D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37891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829CC664-EC64-482B-8735-2FCA12CF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448500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2663051A-4E70-4E40-8193-6E3AEB6FE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5669" y="4531567"/>
            <a:ext cx="341180" cy="315593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5C041DD5-AF23-4413-9E4D-A72BD7EE25A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71071" y="5782626"/>
            <a:ext cx="212586" cy="19664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7FAED03B-F544-4E97-9BEE-98F54DB2A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623" y="1205344"/>
            <a:ext cx="466693" cy="428121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067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Move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Insertion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73" y="4771067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F35D0-295F-473A-9347-6371A237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20" y="3858624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57928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AE07F11A-C79C-4BA9-BB00-891DB449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040" y="4762978"/>
            <a:ext cx="230001" cy="212752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E8D6BA-AAFC-4C98-AB77-A0AB0AA5E084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47F9E7-8523-4B71-8915-BFD13016F721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1669DA-84E2-486C-9E36-23FCBEEDC20A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D92424-984F-4E6F-A0BC-2AC5ACCC8DEE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785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DAB476D-C8BC-4032-80C7-B96B75B67258}"/>
              </a:ext>
            </a:extLst>
          </p:cNvPr>
          <p:cNvSpPr/>
          <p:nvPr/>
        </p:nvSpPr>
        <p:spPr>
          <a:xfrm flipH="1">
            <a:off x="2704251" y="5665897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161B22-1D4A-4F9C-9A34-DF37F7B8A89E}"/>
              </a:ext>
            </a:extLst>
          </p:cNvPr>
          <p:cNvSpPr/>
          <p:nvPr/>
        </p:nvSpPr>
        <p:spPr>
          <a:xfrm flipH="1">
            <a:off x="4074166" y="5665899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CEBE28-E90F-4CEF-A47A-615D78C2E357}"/>
              </a:ext>
            </a:extLst>
          </p:cNvPr>
          <p:cNvSpPr/>
          <p:nvPr/>
        </p:nvSpPr>
        <p:spPr>
          <a:xfrm flipH="1">
            <a:off x="5440122" y="5665898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188A22-D019-4F94-974B-9C893BBED669}"/>
              </a:ext>
            </a:extLst>
          </p:cNvPr>
          <p:cNvSpPr/>
          <p:nvPr/>
        </p:nvSpPr>
        <p:spPr>
          <a:xfrm flipH="1">
            <a:off x="6814870" y="5665897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06ACCC-D957-43DF-9526-8E8966294AF4}"/>
              </a:ext>
            </a:extLst>
          </p:cNvPr>
          <p:cNvCxnSpPr>
            <a:cxnSpLocks/>
            <a:stCxn id="33" idx="0"/>
            <a:endCxn id="23" idx="2"/>
          </p:cNvCxnSpPr>
          <p:nvPr/>
        </p:nvCxnSpPr>
        <p:spPr>
          <a:xfrm flipV="1">
            <a:off x="3334622" y="5088029"/>
            <a:ext cx="2015123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A6164F-8458-409D-8EEB-6EC1F8CC7497}"/>
              </a:ext>
            </a:extLst>
          </p:cNvPr>
          <p:cNvCxnSpPr>
            <a:cxnSpLocks/>
            <a:stCxn id="35" idx="0"/>
            <a:endCxn id="23" idx="2"/>
          </p:cNvCxnSpPr>
          <p:nvPr/>
        </p:nvCxnSpPr>
        <p:spPr>
          <a:xfrm flipV="1">
            <a:off x="4704537" y="5088029"/>
            <a:ext cx="645208" cy="5778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4F45E61-FCB8-4A22-AD35-6D8252C0331E}"/>
              </a:ext>
            </a:extLst>
          </p:cNvPr>
          <p:cNvCxnSpPr>
            <a:cxnSpLocks/>
            <a:stCxn id="36" idx="0"/>
            <a:endCxn id="23" idx="2"/>
          </p:cNvCxnSpPr>
          <p:nvPr/>
        </p:nvCxnSpPr>
        <p:spPr>
          <a:xfrm flipH="1" flipV="1">
            <a:off x="5349745" y="5088029"/>
            <a:ext cx="720748" cy="5778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3ABE0F-344E-4685-8DD3-01B3E13911C6}"/>
              </a:ext>
            </a:extLst>
          </p:cNvPr>
          <p:cNvCxnSpPr>
            <a:cxnSpLocks/>
            <a:stCxn id="37" idx="0"/>
            <a:endCxn id="23" idx="2"/>
          </p:cNvCxnSpPr>
          <p:nvPr/>
        </p:nvCxnSpPr>
        <p:spPr>
          <a:xfrm flipH="1" flipV="1">
            <a:off x="5349745" y="5088029"/>
            <a:ext cx="2095496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71" y="4771034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DD8DA287-CD38-4B66-AD08-195E6F6D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37891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829CC664-EC64-482B-8735-2FCA12CF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448500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2663051A-4E70-4E40-8193-6E3AEB6FE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5669" y="4531567"/>
            <a:ext cx="341180" cy="315593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5C041DD5-AF23-4413-9E4D-A72BD7EE25A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71071" y="5782626"/>
            <a:ext cx="212586" cy="19664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CDB0BD-137E-4416-A823-FB38F27B2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713" y="5778196"/>
            <a:ext cx="199321" cy="18437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5">
            <a:extLst>
              <a:ext uri="{FF2B5EF4-FFF2-40B4-BE49-F238E27FC236}">
                <a16:creationId xmlns:a16="http://schemas.microsoft.com/office/drawing/2014/main" id="{BF425174-3BA9-4D9C-A2A3-B07CA273E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108" y="1294847"/>
            <a:ext cx="362176" cy="335015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0491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Move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Insertion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73" y="4771067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F35D0-295F-473A-9347-6371A237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20" y="3858624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57928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E8D6BA-AAFC-4C98-AB77-A0AB0AA5E084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47F9E7-8523-4B71-8915-BFD13016F721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1669DA-84E2-486C-9E36-23FCBEEDC20A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D92424-984F-4E6F-A0BC-2AC5ACCC8DEE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785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DAB476D-C8BC-4032-80C7-B96B75B67258}"/>
              </a:ext>
            </a:extLst>
          </p:cNvPr>
          <p:cNvSpPr/>
          <p:nvPr/>
        </p:nvSpPr>
        <p:spPr>
          <a:xfrm flipH="1">
            <a:off x="2704251" y="5665897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161B22-1D4A-4F9C-9A34-DF37F7B8A89E}"/>
              </a:ext>
            </a:extLst>
          </p:cNvPr>
          <p:cNvSpPr/>
          <p:nvPr/>
        </p:nvSpPr>
        <p:spPr>
          <a:xfrm flipH="1">
            <a:off x="4074166" y="5665899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CEBE28-E90F-4CEF-A47A-615D78C2E357}"/>
              </a:ext>
            </a:extLst>
          </p:cNvPr>
          <p:cNvSpPr/>
          <p:nvPr/>
        </p:nvSpPr>
        <p:spPr>
          <a:xfrm flipH="1">
            <a:off x="5440122" y="5665898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188A22-D019-4F94-974B-9C893BBED669}"/>
              </a:ext>
            </a:extLst>
          </p:cNvPr>
          <p:cNvSpPr/>
          <p:nvPr/>
        </p:nvSpPr>
        <p:spPr>
          <a:xfrm flipH="1">
            <a:off x="6814870" y="5665897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06ACCC-D957-43DF-9526-8E8966294AF4}"/>
              </a:ext>
            </a:extLst>
          </p:cNvPr>
          <p:cNvCxnSpPr>
            <a:cxnSpLocks/>
            <a:stCxn id="33" idx="0"/>
            <a:endCxn id="23" idx="2"/>
          </p:cNvCxnSpPr>
          <p:nvPr/>
        </p:nvCxnSpPr>
        <p:spPr>
          <a:xfrm flipV="1">
            <a:off x="3334622" y="5088029"/>
            <a:ext cx="2015123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A6164F-8458-409D-8EEB-6EC1F8CC7497}"/>
              </a:ext>
            </a:extLst>
          </p:cNvPr>
          <p:cNvCxnSpPr>
            <a:cxnSpLocks/>
            <a:stCxn id="35" idx="0"/>
            <a:endCxn id="23" idx="2"/>
          </p:cNvCxnSpPr>
          <p:nvPr/>
        </p:nvCxnSpPr>
        <p:spPr>
          <a:xfrm flipV="1">
            <a:off x="4704537" y="5088029"/>
            <a:ext cx="645208" cy="5778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4F45E61-FCB8-4A22-AD35-6D8252C0331E}"/>
              </a:ext>
            </a:extLst>
          </p:cNvPr>
          <p:cNvCxnSpPr>
            <a:cxnSpLocks/>
            <a:stCxn id="36" idx="0"/>
            <a:endCxn id="23" idx="2"/>
          </p:cNvCxnSpPr>
          <p:nvPr/>
        </p:nvCxnSpPr>
        <p:spPr>
          <a:xfrm flipH="1" flipV="1">
            <a:off x="5349745" y="5088029"/>
            <a:ext cx="720748" cy="5778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3ABE0F-344E-4685-8DD3-01B3E13911C6}"/>
              </a:ext>
            </a:extLst>
          </p:cNvPr>
          <p:cNvCxnSpPr>
            <a:cxnSpLocks/>
            <a:stCxn id="37" idx="0"/>
            <a:endCxn id="23" idx="2"/>
          </p:cNvCxnSpPr>
          <p:nvPr/>
        </p:nvCxnSpPr>
        <p:spPr>
          <a:xfrm flipH="1" flipV="1">
            <a:off x="5349745" y="5088029"/>
            <a:ext cx="2095496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71" y="4771034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DD8DA287-CD38-4B66-AD08-195E6F6D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37891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829CC664-EC64-482B-8735-2FCA12CF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448500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2663051A-4E70-4E40-8193-6E3AEB6FE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5669" y="4531567"/>
            <a:ext cx="341180" cy="315593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CDB0BD-137E-4416-A823-FB38F27B2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713" y="5778196"/>
            <a:ext cx="199321" cy="18437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5C041DD5-AF23-4413-9E4D-A72BD7EE25A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71071" y="5782626"/>
            <a:ext cx="212586" cy="19664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AE07F11A-C79C-4BA9-BB00-891DB449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522" y="5764408"/>
            <a:ext cx="230001" cy="212752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D6D19C7F-02D7-4F09-8D8E-8672A39C5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812" y="1213774"/>
            <a:ext cx="453716" cy="419689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4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/>
              <a:t> intersects if</a:t>
            </a:r>
            <a:r>
              <a:rPr lang="bg-BG" dirty="0"/>
              <a:t>:</a:t>
            </a:r>
          </a:p>
          <a:p>
            <a:endParaRPr lang="bg-BG" dirty="0"/>
          </a:p>
          <a:p>
            <a:r>
              <a:rPr lang="en-US" dirty="0"/>
              <a:t>Overlapping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Non overlapping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Intersection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1908808-36C1-444E-9AEB-A3384E0E6D3C}"/>
              </a:ext>
            </a:extLst>
          </p:cNvPr>
          <p:cNvGrpSpPr/>
          <p:nvPr/>
        </p:nvGrpSpPr>
        <p:grpSpPr>
          <a:xfrm>
            <a:off x="465340" y="4024407"/>
            <a:ext cx="1819072" cy="461665"/>
            <a:chOff x="418324" y="3948207"/>
            <a:chExt cx="1819072" cy="46166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CB7B65D-CD10-4350-ADD9-D65E9E0632B5}"/>
                </a:ext>
              </a:extLst>
            </p:cNvPr>
            <p:cNvCxnSpPr>
              <a:cxnSpLocks/>
            </p:cNvCxnSpPr>
            <p:nvPr/>
          </p:nvCxnSpPr>
          <p:spPr>
            <a:xfrm>
              <a:off x="798512" y="4191000"/>
              <a:ext cx="143888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CC0D535-6625-41A7-8572-2C18E6A114A1}"/>
                </a:ext>
              </a:extLst>
            </p:cNvPr>
            <p:cNvSpPr txBox="1"/>
            <p:nvPr/>
          </p:nvSpPr>
          <p:spPr>
            <a:xfrm>
              <a:off x="418324" y="3948207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B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15D7C62-4BCA-4F04-A0E6-5C2D47057534}"/>
              </a:ext>
            </a:extLst>
          </p:cNvPr>
          <p:cNvGrpSpPr/>
          <p:nvPr/>
        </p:nvGrpSpPr>
        <p:grpSpPr>
          <a:xfrm>
            <a:off x="865796" y="3549375"/>
            <a:ext cx="1037616" cy="461665"/>
            <a:chOff x="408596" y="3242342"/>
            <a:chExt cx="1037616" cy="461665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32695B9-5DDC-475D-8150-4E32257435D3}"/>
                </a:ext>
              </a:extLst>
            </p:cNvPr>
            <p:cNvCxnSpPr>
              <a:cxnSpLocks/>
            </p:cNvCxnSpPr>
            <p:nvPr/>
          </p:nvCxnSpPr>
          <p:spPr>
            <a:xfrm>
              <a:off x="798512" y="3498502"/>
              <a:ext cx="6477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FE31126-9A9A-49C0-9520-4EF24E56EDC3}"/>
                </a:ext>
              </a:extLst>
            </p:cNvPr>
            <p:cNvSpPr txBox="1"/>
            <p:nvPr/>
          </p:nvSpPr>
          <p:spPr>
            <a:xfrm>
              <a:off x="408596" y="3242342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b="1" dirty="0"/>
                <a:t>А</a:t>
              </a:r>
              <a:endParaRPr lang="en-GB" b="1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8609468-EF08-41A3-834D-B59211D57E64}"/>
              </a:ext>
            </a:extLst>
          </p:cNvPr>
          <p:cNvGrpSpPr/>
          <p:nvPr/>
        </p:nvGrpSpPr>
        <p:grpSpPr>
          <a:xfrm>
            <a:off x="3437140" y="3549375"/>
            <a:ext cx="1819072" cy="461665"/>
            <a:chOff x="418324" y="3934840"/>
            <a:chExt cx="1819072" cy="461665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CBA337B-DB44-4889-9C38-BA43C86D4B35}"/>
                </a:ext>
              </a:extLst>
            </p:cNvPr>
            <p:cNvCxnSpPr>
              <a:cxnSpLocks/>
            </p:cNvCxnSpPr>
            <p:nvPr/>
          </p:nvCxnSpPr>
          <p:spPr>
            <a:xfrm>
              <a:off x="798512" y="4191000"/>
              <a:ext cx="143888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CB189B8-9261-4705-BF0E-470A5DAF559C}"/>
                </a:ext>
              </a:extLst>
            </p:cNvPr>
            <p:cNvSpPr txBox="1"/>
            <p:nvPr/>
          </p:nvSpPr>
          <p:spPr>
            <a:xfrm>
              <a:off x="418324" y="393484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A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48F1D81-2AA1-4CE0-B0C0-B5F060204EF8}"/>
              </a:ext>
            </a:extLst>
          </p:cNvPr>
          <p:cNvGrpSpPr/>
          <p:nvPr/>
        </p:nvGrpSpPr>
        <p:grpSpPr>
          <a:xfrm>
            <a:off x="3884612" y="4014679"/>
            <a:ext cx="1018160" cy="461665"/>
            <a:chOff x="428052" y="3250446"/>
            <a:chExt cx="1018160" cy="461665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D19A4FE-5DF8-4B5C-A95D-7E7D909214E6}"/>
                </a:ext>
              </a:extLst>
            </p:cNvPr>
            <p:cNvCxnSpPr>
              <a:cxnSpLocks/>
            </p:cNvCxnSpPr>
            <p:nvPr/>
          </p:nvCxnSpPr>
          <p:spPr>
            <a:xfrm>
              <a:off x="798512" y="3498502"/>
              <a:ext cx="6477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3C6975F-3383-4C7E-B28D-42A8F63BA652}"/>
                </a:ext>
              </a:extLst>
            </p:cNvPr>
            <p:cNvSpPr txBox="1"/>
            <p:nvPr/>
          </p:nvSpPr>
          <p:spPr>
            <a:xfrm>
              <a:off x="428052" y="3250446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B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5578153-F60E-43AC-81E5-14609FE8FEAE}"/>
              </a:ext>
            </a:extLst>
          </p:cNvPr>
          <p:cNvGrpSpPr/>
          <p:nvPr/>
        </p:nvGrpSpPr>
        <p:grpSpPr>
          <a:xfrm>
            <a:off x="6311977" y="3567207"/>
            <a:ext cx="1587727" cy="461665"/>
            <a:chOff x="925285" y="3952672"/>
            <a:chExt cx="1587727" cy="461665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0BFB930-7564-4A72-B062-DCD5C762777A}"/>
                </a:ext>
              </a:extLst>
            </p:cNvPr>
            <p:cNvCxnSpPr>
              <a:cxnSpLocks/>
            </p:cNvCxnSpPr>
            <p:nvPr/>
          </p:nvCxnSpPr>
          <p:spPr>
            <a:xfrm>
              <a:off x="1306285" y="4191000"/>
              <a:ext cx="1206727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E7393C9-9FB5-481A-9193-23E51EEA239A}"/>
                </a:ext>
              </a:extLst>
            </p:cNvPr>
            <p:cNvSpPr txBox="1"/>
            <p:nvPr/>
          </p:nvSpPr>
          <p:spPr>
            <a:xfrm>
              <a:off x="925285" y="3952672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A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F40044B-AAE8-4DDE-985D-6FFA3528D92D}"/>
              </a:ext>
            </a:extLst>
          </p:cNvPr>
          <p:cNvGrpSpPr/>
          <p:nvPr/>
        </p:nvGrpSpPr>
        <p:grpSpPr>
          <a:xfrm>
            <a:off x="7206921" y="4020768"/>
            <a:ext cx="1021091" cy="461665"/>
            <a:chOff x="425121" y="3256535"/>
            <a:chExt cx="1021091" cy="46166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D77EBBD-9D9C-4755-A4DA-4FF3544895CD}"/>
                </a:ext>
              </a:extLst>
            </p:cNvPr>
            <p:cNvCxnSpPr>
              <a:cxnSpLocks/>
            </p:cNvCxnSpPr>
            <p:nvPr/>
          </p:nvCxnSpPr>
          <p:spPr>
            <a:xfrm>
              <a:off x="798512" y="3498502"/>
              <a:ext cx="6477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92D7D91-1E7E-42A6-8BB8-BEFB6C56797B}"/>
                </a:ext>
              </a:extLst>
            </p:cNvPr>
            <p:cNvSpPr txBox="1"/>
            <p:nvPr/>
          </p:nvSpPr>
          <p:spPr>
            <a:xfrm>
              <a:off x="425121" y="3256535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B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E0B2F64-EB48-4772-BD72-3493E4F59091}"/>
              </a:ext>
            </a:extLst>
          </p:cNvPr>
          <p:cNvGrpSpPr/>
          <p:nvPr/>
        </p:nvGrpSpPr>
        <p:grpSpPr>
          <a:xfrm>
            <a:off x="10019523" y="3559103"/>
            <a:ext cx="1561289" cy="461665"/>
            <a:chOff x="418324" y="3944568"/>
            <a:chExt cx="1572096" cy="461665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85F68CB-A9FA-4CA0-8164-8B343BC6724B}"/>
                </a:ext>
              </a:extLst>
            </p:cNvPr>
            <p:cNvCxnSpPr>
              <a:cxnSpLocks/>
            </p:cNvCxnSpPr>
            <p:nvPr/>
          </p:nvCxnSpPr>
          <p:spPr>
            <a:xfrm>
              <a:off x="798512" y="4191000"/>
              <a:ext cx="119190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DF2D187-11C8-4E66-9D24-7076639AC34F}"/>
                </a:ext>
              </a:extLst>
            </p:cNvPr>
            <p:cNvSpPr txBox="1"/>
            <p:nvPr/>
          </p:nvSpPr>
          <p:spPr>
            <a:xfrm>
              <a:off x="418324" y="3944568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A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3917BD4-AE4F-4981-B0D9-BCB5CA7C1116}"/>
              </a:ext>
            </a:extLst>
          </p:cNvPr>
          <p:cNvGrpSpPr/>
          <p:nvPr/>
        </p:nvGrpSpPr>
        <p:grpSpPr>
          <a:xfrm>
            <a:off x="9580155" y="4017927"/>
            <a:ext cx="1008247" cy="461665"/>
            <a:chOff x="437965" y="3253695"/>
            <a:chExt cx="1008247" cy="461665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A04B0BD-51F0-4531-A61D-B44304E30374}"/>
                </a:ext>
              </a:extLst>
            </p:cNvPr>
            <p:cNvCxnSpPr>
              <a:cxnSpLocks/>
            </p:cNvCxnSpPr>
            <p:nvPr/>
          </p:nvCxnSpPr>
          <p:spPr>
            <a:xfrm>
              <a:off x="798512" y="3498502"/>
              <a:ext cx="6477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51CD6AA-D95E-444D-89BE-1C946993E14F}"/>
                </a:ext>
              </a:extLst>
            </p:cNvPr>
            <p:cNvSpPr txBox="1"/>
            <p:nvPr/>
          </p:nvSpPr>
          <p:spPr>
            <a:xfrm>
              <a:off x="437965" y="3253695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B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F7EC55F-E64C-428D-81F8-F5B55A80362B}"/>
              </a:ext>
            </a:extLst>
          </p:cNvPr>
          <p:cNvGrpSpPr/>
          <p:nvPr/>
        </p:nvGrpSpPr>
        <p:grpSpPr>
          <a:xfrm>
            <a:off x="2780524" y="6081807"/>
            <a:ext cx="2080288" cy="461665"/>
            <a:chOff x="432724" y="3948207"/>
            <a:chExt cx="2080288" cy="461665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611D6BF-5411-4691-AA36-B19E0B74500C}"/>
                </a:ext>
              </a:extLst>
            </p:cNvPr>
            <p:cNvCxnSpPr>
              <a:cxnSpLocks/>
            </p:cNvCxnSpPr>
            <p:nvPr/>
          </p:nvCxnSpPr>
          <p:spPr>
            <a:xfrm>
              <a:off x="798512" y="4191000"/>
              <a:ext cx="17145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E27146C-5920-4AB1-B26F-CE24F25BD7F0}"/>
                </a:ext>
              </a:extLst>
            </p:cNvPr>
            <p:cNvSpPr txBox="1"/>
            <p:nvPr/>
          </p:nvSpPr>
          <p:spPr>
            <a:xfrm>
              <a:off x="432724" y="3948207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B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768B6D7-39BC-4D54-B33F-B9BA83976DC8}"/>
              </a:ext>
            </a:extLst>
          </p:cNvPr>
          <p:cNvGrpSpPr/>
          <p:nvPr/>
        </p:nvGrpSpPr>
        <p:grpSpPr>
          <a:xfrm>
            <a:off x="1237068" y="5611240"/>
            <a:ext cx="1032944" cy="461665"/>
            <a:chOff x="413268" y="3246807"/>
            <a:chExt cx="1032944" cy="461665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BC7AFB3-5ED7-437A-83F6-B553CB1007DA}"/>
                </a:ext>
              </a:extLst>
            </p:cNvPr>
            <p:cNvCxnSpPr>
              <a:cxnSpLocks/>
            </p:cNvCxnSpPr>
            <p:nvPr/>
          </p:nvCxnSpPr>
          <p:spPr>
            <a:xfrm>
              <a:off x="798512" y="3498502"/>
              <a:ext cx="6477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7504D0F-4C26-4CA9-BD0F-5962837E7281}"/>
                </a:ext>
              </a:extLst>
            </p:cNvPr>
            <p:cNvSpPr txBox="1"/>
            <p:nvPr/>
          </p:nvSpPr>
          <p:spPr>
            <a:xfrm>
              <a:off x="413268" y="3246807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A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7E6E1B6-071E-43ED-8499-769869BBD8A0}"/>
              </a:ext>
            </a:extLst>
          </p:cNvPr>
          <p:cNvGrpSpPr/>
          <p:nvPr/>
        </p:nvGrpSpPr>
        <p:grpSpPr>
          <a:xfrm>
            <a:off x="7485468" y="6081807"/>
            <a:ext cx="2089019" cy="461665"/>
            <a:chOff x="423993" y="3948207"/>
            <a:chExt cx="2089019" cy="461665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7B8A6D3-9E30-44E6-A975-57E35047A9EB}"/>
                </a:ext>
              </a:extLst>
            </p:cNvPr>
            <p:cNvCxnSpPr>
              <a:cxnSpLocks/>
            </p:cNvCxnSpPr>
            <p:nvPr/>
          </p:nvCxnSpPr>
          <p:spPr>
            <a:xfrm>
              <a:off x="798512" y="4191000"/>
              <a:ext cx="17145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D32B27E-3D4C-400C-AC55-E2DC5E79D6DD}"/>
                </a:ext>
              </a:extLst>
            </p:cNvPr>
            <p:cNvSpPr txBox="1"/>
            <p:nvPr/>
          </p:nvSpPr>
          <p:spPr>
            <a:xfrm>
              <a:off x="423993" y="3948207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B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D3C1327-9507-4384-B352-40D7452F9C03}"/>
              </a:ext>
            </a:extLst>
          </p:cNvPr>
          <p:cNvGrpSpPr/>
          <p:nvPr/>
        </p:nvGrpSpPr>
        <p:grpSpPr>
          <a:xfrm>
            <a:off x="10017901" y="5605152"/>
            <a:ext cx="1029511" cy="461665"/>
            <a:chOff x="416701" y="3252587"/>
            <a:chExt cx="1029511" cy="461665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8E41DE4-4654-4A7B-A2C3-96E64E696980}"/>
                </a:ext>
              </a:extLst>
            </p:cNvPr>
            <p:cNvCxnSpPr>
              <a:cxnSpLocks/>
            </p:cNvCxnSpPr>
            <p:nvPr/>
          </p:nvCxnSpPr>
          <p:spPr>
            <a:xfrm>
              <a:off x="798512" y="3498502"/>
              <a:ext cx="6477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D03EF9A-9965-4A77-8239-62293C4ADDD6}"/>
                </a:ext>
              </a:extLst>
            </p:cNvPr>
            <p:cNvSpPr txBox="1"/>
            <p:nvPr/>
          </p:nvSpPr>
          <p:spPr>
            <a:xfrm>
              <a:off x="416701" y="3252587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A</a:t>
              </a:r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8499183-C050-4EFC-BA02-47FBDEC23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19" y="1828800"/>
            <a:ext cx="6862293" cy="53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A.start &lt; B.end &amp;&amp; A.end &gt; B.start</a:t>
            </a:r>
          </a:p>
        </p:txBody>
      </p:sp>
    </p:spTree>
    <p:extLst>
      <p:ext uri="{BB962C8B-B14F-4D97-AF65-F5344CB8AC3E}">
        <p14:creationId xmlns:p14="http://schemas.microsoft.com/office/powerpoint/2010/main" val="6947693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Insertion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73" y="4771067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F35D0-295F-473A-9347-6371A237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20" y="3858624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57928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E8D6BA-AAFC-4C98-AB77-A0AB0AA5E084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47F9E7-8523-4B71-8915-BFD13016F721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1669DA-84E2-486C-9E36-23FCBEEDC20A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D92424-984F-4E6F-A0BC-2AC5ACCC8DEE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785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DAB476D-C8BC-4032-80C7-B96B75B67258}"/>
              </a:ext>
            </a:extLst>
          </p:cNvPr>
          <p:cNvSpPr/>
          <p:nvPr/>
        </p:nvSpPr>
        <p:spPr>
          <a:xfrm flipH="1">
            <a:off x="2704251" y="566589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161B22-1D4A-4F9C-9A34-DF37F7B8A89E}"/>
              </a:ext>
            </a:extLst>
          </p:cNvPr>
          <p:cNvSpPr/>
          <p:nvPr/>
        </p:nvSpPr>
        <p:spPr>
          <a:xfrm flipH="1">
            <a:off x="4074166" y="5665899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CEBE28-E90F-4CEF-A47A-615D78C2E357}"/>
              </a:ext>
            </a:extLst>
          </p:cNvPr>
          <p:cNvSpPr/>
          <p:nvPr/>
        </p:nvSpPr>
        <p:spPr>
          <a:xfrm flipH="1">
            <a:off x="5440122" y="5665898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188A22-D019-4F94-974B-9C893BBED669}"/>
              </a:ext>
            </a:extLst>
          </p:cNvPr>
          <p:cNvSpPr/>
          <p:nvPr/>
        </p:nvSpPr>
        <p:spPr>
          <a:xfrm flipH="1">
            <a:off x="6814870" y="566589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06ACCC-D957-43DF-9526-8E8966294AF4}"/>
              </a:ext>
            </a:extLst>
          </p:cNvPr>
          <p:cNvCxnSpPr>
            <a:cxnSpLocks/>
            <a:stCxn id="33" idx="0"/>
            <a:endCxn id="23" idx="2"/>
          </p:cNvCxnSpPr>
          <p:nvPr/>
        </p:nvCxnSpPr>
        <p:spPr>
          <a:xfrm flipV="1">
            <a:off x="3334622" y="5088029"/>
            <a:ext cx="2015123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A6164F-8458-409D-8EEB-6EC1F8CC7497}"/>
              </a:ext>
            </a:extLst>
          </p:cNvPr>
          <p:cNvCxnSpPr>
            <a:cxnSpLocks/>
            <a:stCxn id="35" idx="0"/>
            <a:endCxn id="23" idx="2"/>
          </p:cNvCxnSpPr>
          <p:nvPr/>
        </p:nvCxnSpPr>
        <p:spPr>
          <a:xfrm flipV="1">
            <a:off x="4704537" y="5088029"/>
            <a:ext cx="645208" cy="5778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4F45E61-FCB8-4A22-AD35-6D8252C0331E}"/>
              </a:ext>
            </a:extLst>
          </p:cNvPr>
          <p:cNvCxnSpPr>
            <a:cxnSpLocks/>
            <a:stCxn id="36" idx="0"/>
            <a:endCxn id="23" idx="2"/>
          </p:cNvCxnSpPr>
          <p:nvPr/>
        </p:nvCxnSpPr>
        <p:spPr>
          <a:xfrm flipH="1" flipV="1">
            <a:off x="5349745" y="5088029"/>
            <a:ext cx="720748" cy="5778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3ABE0F-344E-4685-8DD3-01B3E13911C6}"/>
              </a:ext>
            </a:extLst>
          </p:cNvPr>
          <p:cNvCxnSpPr>
            <a:cxnSpLocks/>
            <a:stCxn id="37" idx="0"/>
            <a:endCxn id="23" idx="2"/>
          </p:cNvCxnSpPr>
          <p:nvPr/>
        </p:nvCxnSpPr>
        <p:spPr>
          <a:xfrm flipH="1" flipV="1">
            <a:off x="5349745" y="5088029"/>
            <a:ext cx="2095496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71" y="4771034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407968"/>
              </p:ext>
            </p:extLst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DD8DA287-CD38-4B66-AD08-195E6F6D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37891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829CC664-EC64-482B-8735-2FCA12CF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448500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2663051A-4E70-4E40-8193-6E3AEB6FE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5669" y="4531567"/>
            <a:ext cx="341180" cy="315593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CDB0BD-137E-4416-A823-FB38F27B2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713" y="5778196"/>
            <a:ext cx="199321" cy="18437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5C041DD5-AF23-4413-9E4D-A72BD7EE25A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71071" y="5782626"/>
            <a:ext cx="212586" cy="19664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AE07F11A-C79C-4BA9-BB00-891DB449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522" y="5764408"/>
            <a:ext cx="230001" cy="212752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D6D19C7F-02D7-4F09-8D8E-8672A39C5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812" y="1213774"/>
            <a:ext cx="453716" cy="419689"/>
          </a:xfrm>
          <a:prstGeom prst="ellipse">
            <a:avLst/>
          </a:prstGeom>
          <a:solidFill>
            <a:srgbClr val="FFCC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5">
            <a:extLst>
              <a:ext uri="{FF2B5EF4-FFF2-40B4-BE49-F238E27FC236}">
                <a16:creationId xmlns:a16="http://schemas.microsoft.com/office/drawing/2014/main" id="{C4E5DE98-2B7F-49C7-9E11-C7D6927D7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9361" y="2370030"/>
            <a:ext cx="331416" cy="295231"/>
          </a:xfrm>
          <a:prstGeom prst="ellipse">
            <a:avLst/>
          </a:prstGeom>
          <a:solidFill>
            <a:srgbClr val="FFCC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7173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Insertion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73" y="4771067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F35D0-295F-473A-9347-6371A237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20" y="3858624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57928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E8D6BA-AAFC-4C98-AB77-A0AB0AA5E084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47F9E7-8523-4B71-8915-BFD13016F721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1669DA-84E2-486C-9E36-23FCBEEDC20A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D92424-984F-4E6F-A0BC-2AC5ACCC8DEE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785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DAB476D-C8BC-4032-80C7-B96B75B67258}"/>
              </a:ext>
            </a:extLst>
          </p:cNvPr>
          <p:cNvSpPr/>
          <p:nvPr/>
        </p:nvSpPr>
        <p:spPr>
          <a:xfrm flipH="1">
            <a:off x="2704251" y="566589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161B22-1D4A-4F9C-9A34-DF37F7B8A89E}"/>
              </a:ext>
            </a:extLst>
          </p:cNvPr>
          <p:cNvSpPr/>
          <p:nvPr/>
        </p:nvSpPr>
        <p:spPr>
          <a:xfrm flipH="1">
            <a:off x="4074166" y="5665899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CEBE28-E90F-4CEF-A47A-615D78C2E357}"/>
              </a:ext>
            </a:extLst>
          </p:cNvPr>
          <p:cNvSpPr/>
          <p:nvPr/>
        </p:nvSpPr>
        <p:spPr>
          <a:xfrm flipH="1">
            <a:off x="5440122" y="5665898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188A22-D019-4F94-974B-9C893BBED669}"/>
              </a:ext>
            </a:extLst>
          </p:cNvPr>
          <p:cNvSpPr/>
          <p:nvPr/>
        </p:nvSpPr>
        <p:spPr>
          <a:xfrm flipH="1">
            <a:off x="6814870" y="566589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06ACCC-D957-43DF-9526-8E8966294AF4}"/>
              </a:ext>
            </a:extLst>
          </p:cNvPr>
          <p:cNvCxnSpPr>
            <a:cxnSpLocks/>
            <a:stCxn id="33" idx="0"/>
            <a:endCxn id="23" idx="2"/>
          </p:cNvCxnSpPr>
          <p:nvPr/>
        </p:nvCxnSpPr>
        <p:spPr>
          <a:xfrm flipV="1">
            <a:off x="3334622" y="5088029"/>
            <a:ext cx="2015123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A6164F-8458-409D-8EEB-6EC1F8CC7497}"/>
              </a:ext>
            </a:extLst>
          </p:cNvPr>
          <p:cNvCxnSpPr>
            <a:cxnSpLocks/>
            <a:stCxn id="35" idx="0"/>
            <a:endCxn id="23" idx="2"/>
          </p:cNvCxnSpPr>
          <p:nvPr/>
        </p:nvCxnSpPr>
        <p:spPr>
          <a:xfrm flipV="1">
            <a:off x="4704537" y="5088029"/>
            <a:ext cx="645208" cy="5778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4F45E61-FCB8-4A22-AD35-6D8252C0331E}"/>
              </a:ext>
            </a:extLst>
          </p:cNvPr>
          <p:cNvCxnSpPr>
            <a:cxnSpLocks/>
            <a:stCxn id="36" idx="0"/>
            <a:endCxn id="23" idx="2"/>
          </p:cNvCxnSpPr>
          <p:nvPr/>
        </p:nvCxnSpPr>
        <p:spPr>
          <a:xfrm flipH="1" flipV="1">
            <a:off x="5349745" y="5088029"/>
            <a:ext cx="720748" cy="5778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3ABE0F-344E-4685-8DD3-01B3E13911C6}"/>
              </a:ext>
            </a:extLst>
          </p:cNvPr>
          <p:cNvCxnSpPr>
            <a:cxnSpLocks/>
            <a:stCxn id="37" idx="0"/>
            <a:endCxn id="23" idx="2"/>
          </p:cNvCxnSpPr>
          <p:nvPr/>
        </p:nvCxnSpPr>
        <p:spPr>
          <a:xfrm flipH="1" flipV="1">
            <a:off x="5349745" y="5088029"/>
            <a:ext cx="2095496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71" y="4771034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404914"/>
              </p:ext>
            </p:extLst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DD8DA287-CD38-4B66-AD08-195E6F6D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37891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829CC664-EC64-482B-8735-2FCA12CF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448500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2663051A-4E70-4E40-8193-6E3AEB6FE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5669" y="4531567"/>
            <a:ext cx="341180" cy="315593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CDB0BD-137E-4416-A823-FB38F27B2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713" y="5778196"/>
            <a:ext cx="199321" cy="18437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5C041DD5-AF23-4413-9E4D-A72BD7EE25A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71071" y="5782626"/>
            <a:ext cx="212586" cy="19664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AE07F11A-C79C-4BA9-BB00-891DB449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522" y="5764408"/>
            <a:ext cx="230001" cy="212752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D6D19C7F-02D7-4F09-8D8E-8672A39C5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812" y="1213774"/>
            <a:ext cx="453716" cy="419689"/>
          </a:xfrm>
          <a:prstGeom prst="ellipse">
            <a:avLst/>
          </a:prstGeom>
          <a:solidFill>
            <a:srgbClr val="FFCC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5">
            <a:extLst>
              <a:ext uri="{FF2B5EF4-FFF2-40B4-BE49-F238E27FC236}">
                <a16:creationId xmlns:a16="http://schemas.microsoft.com/office/drawing/2014/main" id="{C4E5DE98-2B7F-49C7-9E11-C7D6927D7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9361" y="2370030"/>
            <a:ext cx="331416" cy="295231"/>
          </a:xfrm>
          <a:prstGeom prst="ellipse">
            <a:avLst/>
          </a:prstGeom>
          <a:solidFill>
            <a:srgbClr val="FFCC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E00AC7A-81AF-4C5D-A997-548CCAB63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970" y="4771067"/>
            <a:ext cx="228600" cy="211456"/>
          </a:xfrm>
          <a:prstGeom prst="ellipse">
            <a:avLst/>
          </a:prstGeom>
          <a:solidFill>
            <a:srgbClr val="FFCC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1427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Search potential collisions with </a:t>
            </a:r>
          </a:p>
          <a:p>
            <a:r>
              <a:rPr lang="en-US" dirty="0"/>
              <a:t>If it fits, add elements and go to quadrant</a:t>
            </a:r>
          </a:p>
          <a:p>
            <a:r>
              <a:rPr lang="en-US" dirty="0"/>
              <a:t>If it doesn't, add all in node + children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Search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73" y="4771067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F35D0-295F-473A-9347-6371A237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20" y="3858624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57928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E8D6BA-AAFC-4C98-AB77-A0AB0AA5E084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47F9E7-8523-4B71-8915-BFD13016F721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1669DA-84E2-486C-9E36-23FCBEEDC20A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D92424-984F-4E6F-A0BC-2AC5ACCC8DEE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785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DAB476D-C8BC-4032-80C7-B96B75B67258}"/>
              </a:ext>
            </a:extLst>
          </p:cNvPr>
          <p:cNvSpPr/>
          <p:nvPr/>
        </p:nvSpPr>
        <p:spPr>
          <a:xfrm flipH="1">
            <a:off x="2704251" y="566589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161B22-1D4A-4F9C-9A34-DF37F7B8A89E}"/>
              </a:ext>
            </a:extLst>
          </p:cNvPr>
          <p:cNvSpPr/>
          <p:nvPr/>
        </p:nvSpPr>
        <p:spPr>
          <a:xfrm flipH="1">
            <a:off x="4074166" y="5665899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CEBE28-E90F-4CEF-A47A-615D78C2E357}"/>
              </a:ext>
            </a:extLst>
          </p:cNvPr>
          <p:cNvSpPr/>
          <p:nvPr/>
        </p:nvSpPr>
        <p:spPr>
          <a:xfrm flipH="1">
            <a:off x="5440122" y="5665898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188A22-D019-4F94-974B-9C893BBED669}"/>
              </a:ext>
            </a:extLst>
          </p:cNvPr>
          <p:cNvSpPr/>
          <p:nvPr/>
        </p:nvSpPr>
        <p:spPr>
          <a:xfrm flipH="1">
            <a:off x="6814870" y="566589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06ACCC-D957-43DF-9526-8E8966294AF4}"/>
              </a:ext>
            </a:extLst>
          </p:cNvPr>
          <p:cNvCxnSpPr>
            <a:cxnSpLocks/>
            <a:stCxn id="33" idx="0"/>
            <a:endCxn id="23" idx="2"/>
          </p:cNvCxnSpPr>
          <p:nvPr/>
        </p:nvCxnSpPr>
        <p:spPr>
          <a:xfrm flipV="1">
            <a:off x="3334622" y="5088029"/>
            <a:ext cx="2015123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A6164F-8458-409D-8EEB-6EC1F8CC7497}"/>
              </a:ext>
            </a:extLst>
          </p:cNvPr>
          <p:cNvCxnSpPr>
            <a:cxnSpLocks/>
            <a:stCxn id="35" idx="0"/>
            <a:endCxn id="23" idx="2"/>
          </p:cNvCxnSpPr>
          <p:nvPr/>
        </p:nvCxnSpPr>
        <p:spPr>
          <a:xfrm flipV="1">
            <a:off x="4704537" y="5088029"/>
            <a:ext cx="645208" cy="5778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4F45E61-FCB8-4A22-AD35-6D8252C0331E}"/>
              </a:ext>
            </a:extLst>
          </p:cNvPr>
          <p:cNvCxnSpPr>
            <a:cxnSpLocks/>
            <a:stCxn id="36" idx="0"/>
            <a:endCxn id="23" idx="2"/>
          </p:cNvCxnSpPr>
          <p:nvPr/>
        </p:nvCxnSpPr>
        <p:spPr>
          <a:xfrm flipH="1" flipV="1">
            <a:off x="5349745" y="5088029"/>
            <a:ext cx="720748" cy="5778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3ABE0F-344E-4685-8DD3-01B3E13911C6}"/>
              </a:ext>
            </a:extLst>
          </p:cNvPr>
          <p:cNvCxnSpPr>
            <a:cxnSpLocks/>
            <a:stCxn id="37" idx="0"/>
            <a:endCxn id="23" idx="2"/>
          </p:cNvCxnSpPr>
          <p:nvPr/>
        </p:nvCxnSpPr>
        <p:spPr>
          <a:xfrm flipH="1" flipV="1">
            <a:off x="5349745" y="5088029"/>
            <a:ext cx="2095496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71" y="4771034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DD8DA287-CD38-4B66-AD08-195E6F6D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37891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829CC664-EC64-482B-8735-2FCA12CF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448500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2663051A-4E70-4E40-8193-6E3AEB6FE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5669" y="4531567"/>
            <a:ext cx="341180" cy="315593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CDB0BD-137E-4416-A823-FB38F27B2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713" y="5778196"/>
            <a:ext cx="199321" cy="18437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5C041DD5-AF23-4413-9E4D-A72BD7EE25A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71071" y="5782626"/>
            <a:ext cx="212586" cy="19664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AE07F11A-C79C-4BA9-BB00-891DB449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522" y="5764408"/>
            <a:ext cx="230001" cy="212752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D6D19C7F-02D7-4F09-8D8E-8672A39C5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35" y="1254016"/>
            <a:ext cx="453716" cy="419689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5">
            <a:extLst>
              <a:ext uri="{FF2B5EF4-FFF2-40B4-BE49-F238E27FC236}">
                <a16:creationId xmlns:a16="http://schemas.microsoft.com/office/drawing/2014/main" id="{C4E5DE98-2B7F-49C7-9E11-C7D6927D7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9361" y="2370030"/>
            <a:ext cx="331416" cy="295231"/>
          </a:xfrm>
          <a:prstGeom prst="ellipse">
            <a:avLst/>
          </a:prstGeom>
          <a:solidFill>
            <a:srgbClr val="FFCC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E00AC7A-81AF-4C5D-A997-548CCAB63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970" y="4771067"/>
            <a:ext cx="228600" cy="211456"/>
          </a:xfrm>
          <a:prstGeom prst="ellipse">
            <a:avLst/>
          </a:prstGeom>
          <a:solidFill>
            <a:srgbClr val="FFCC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5">
            <a:extLst>
              <a:ext uri="{FF2B5EF4-FFF2-40B4-BE49-F238E27FC236}">
                <a16:creationId xmlns:a16="http://schemas.microsoft.com/office/drawing/2014/main" id="{E0D8766D-F696-42A2-AAA0-4C8582884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329" y="4119388"/>
            <a:ext cx="647082" cy="59855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1115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       fits into 3</a:t>
            </a:r>
            <a:r>
              <a:rPr lang="en-US" baseline="30000" dirty="0"/>
              <a:t>rd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go to 3</a:t>
            </a:r>
            <a:r>
              <a:rPr lang="en-US" baseline="30000" dirty="0"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  <a:p>
            <a:r>
              <a:rPr lang="en-US" dirty="0"/>
              <a:t>Result: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Search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73" y="4771067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F35D0-295F-473A-9347-6371A237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20" y="3858624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57928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E8D6BA-AAFC-4C98-AB77-A0AB0AA5E084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47F9E7-8523-4B71-8915-BFD13016F721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1669DA-84E2-486C-9E36-23FCBEEDC20A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D92424-984F-4E6F-A0BC-2AC5ACCC8DEE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785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DAB476D-C8BC-4032-80C7-B96B75B67258}"/>
              </a:ext>
            </a:extLst>
          </p:cNvPr>
          <p:cNvSpPr/>
          <p:nvPr/>
        </p:nvSpPr>
        <p:spPr>
          <a:xfrm flipH="1">
            <a:off x="2704251" y="566589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161B22-1D4A-4F9C-9A34-DF37F7B8A89E}"/>
              </a:ext>
            </a:extLst>
          </p:cNvPr>
          <p:cNvSpPr/>
          <p:nvPr/>
        </p:nvSpPr>
        <p:spPr>
          <a:xfrm flipH="1">
            <a:off x="4074166" y="5665899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CEBE28-E90F-4CEF-A47A-615D78C2E357}"/>
              </a:ext>
            </a:extLst>
          </p:cNvPr>
          <p:cNvSpPr/>
          <p:nvPr/>
        </p:nvSpPr>
        <p:spPr>
          <a:xfrm flipH="1">
            <a:off x="5440122" y="5665898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188A22-D019-4F94-974B-9C893BBED669}"/>
              </a:ext>
            </a:extLst>
          </p:cNvPr>
          <p:cNvSpPr/>
          <p:nvPr/>
        </p:nvSpPr>
        <p:spPr>
          <a:xfrm flipH="1">
            <a:off x="6814870" y="566589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06ACCC-D957-43DF-9526-8E8966294AF4}"/>
              </a:ext>
            </a:extLst>
          </p:cNvPr>
          <p:cNvCxnSpPr>
            <a:cxnSpLocks/>
            <a:stCxn id="33" idx="0"/>
            <a:endCxn id="23" idx="2"/>
          </p:cNvCxnSpPr>
          <p:nvPr/>
        </p:nvCxnSpPr>
        <p:spPr>
          <a:xfrm flipV="1">
            <a:off x="3334622" y="5088029"/>
            <a:ext cx="2015123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A6164F-8458-409D-8EEB-6EC1F8CC7497}"/>
              </a:ext>
            </a:extLst>
          </p:cNvPr>
          <p:cNvCxnSpPr>
            <a:cxnSpLocks/>
            <a:stCxn id="35" idx="0"/>
            <a:endCxn id="23" idx="2"/>
          </p:cNvCxnSpPr>
          <p:nvPr/>
        </p:nvCxnSpPr>
        <p:spPr>
          <a:xfrm flipV="1">
            <a:off x="4704537" y="5088029"/>
            <a:ext cx="645208" cy="5778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4F45E61-FCB8-4A22-AD35-6D8252C0331E}"/>
              </a:ext>
            </a:extLst>
          </p:cNvPr>
          <p:cNvCxnSpPr>
            <a:cxnSpLocks/>
            <a:stCxn id="36" idx="0"/>
            <a:endCxn id="23" idx="2"/>
          </p:cNvCxnSpPr>
          <p:nvPr/>
        </p:nvCxnSpPr>
        <p:spPr>
          <a:xfrm flipH="1" flipV="1">
            <a:off x="5349745" y="5088029"/>
            <a:ext cx="720748" cy="5778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3ABE0F-344E-4685-8DD3-01B3E13911C6}"/>
              </a:ext>
            </a:extLst>
          </p:cNvPr>
          <p:cNvCxnSpPr>
            <a:cxnSpLocks/>
            <a:stCxn id="37" idx="0"/>
            <a:endCxn id="23" idx="2"/>
          </p:cNvCxnSpPr>
          <p:nvPr/>
        </p:nvCxnSpPr>
        <p:spPr>
          <a:xfrm flipH="1" flipV="1">
            <a:off x="5349745" y="5088029"/>
            <a:ext cx="2095496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71" y="4771034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550758"/>
              </p:ext>
            </p:extLst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DD8DA287-CD38-4B66-AD08-195E6F6D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37891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829CC664-EC64-482B-8735-2FCA12CF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448500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2663051A-4E70-4E40-8193-6E3AEB6FE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5669" y="4531567"/>
            <a:ext cx="341180" cy="315593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CDB0BD-137E-4416-A823-FB38F27B2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713" y="5778196"/>
            <a:ext cx="199321" cy="18437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5C041DD5-AF23-4413-9E4D-A72BD7EE25A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71071" y="5782626"/>
            <a:ext cx="212586" cy="19664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AE07F11A-C79C-4BA9-BB00-891DB449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522" y="5764408"/>
            <a:ext cx="230001" cy="212752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D6D19C7F-02D7-4F09-8D8E-8672A39C5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726" y="1223154"/>
            <a:ext cx="453716" cy="419689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5">
            <a:extLst>
              <a:ext uri="{FF2B5EF4-FFF2-40B4-BE49-F238E27FC236}">
                <a16:creationId xmlns:a16="http://schemas.microsoft.com/office/drawing/2014/main" id="{C4E5DE98-2B7F-49C7-9E11-C7D6927D7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9361" y="2370030"/>
            <a:ext cx="331416" cy="295231"/>
          </a:xfrm>
          <a:prstGeom prst="ellipse">
            <a:avLst/>
          </a:prstGeom>
          <a:solidFill>
            <a:srgbClr val="FFCC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E00AC7A-81AF-4C5D-A997-548CCAB63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970" y="4771067"/>
            <a:ext cx="228600" cy="211456"/>
          </a:xfrm>
          <a:prstGeom prst="ellipse">
            <a:avLst/>
          </a:prstGeom>
          <a:solidFill>
            <a:srgbClr val="FFCC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439C7EA-E4ED-4726-8DFC-7584E1BC8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364" y="1905000"/>
            <a:ext cx="488473" cy="451840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5">
            <a:extLst>
              <a:ext uri="{FF2B5EF4-FFF2-40B4-BE49-F238E27FC236}">
                <a16:creationId xmlns:a16="http://schemas.microsoft.com/office/drawing/2014/main" id="{E06D095C-5263-4F22-B513-58F180480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329" y="4119388"/>
            <a:ext cx="647082" cy="59855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1295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        doesn't fit anywhere </a:t>
            </a:r>
            <a:r>
              <a:rPr lang="en-US" dirty="0">
                <a:sym typeface="Wingdings" panose="05000000000000000000" pitchFamily="2" charset="2"/>
              </a:rPr>
              <a:t> add all in node + children</a:t>
            </a:r>
            <a:endParaRPr lang="en-US" dirty="0"/>
          </a:p>
          <a:p>
            <a:r>
              <a:rPr lang="en-US" dirty="0"/>
              <a:t>Result: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Search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73" y="4771067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F35D0-295F-473A-9347-6371A237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20" y="3858624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57928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E8D6BA-AAFC-4C98-AB77-A0AB0AA5E084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47F9E7-8523-4B71-8915-BFD13016F721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1669DA-84E2-486C-9E36-23FCBEEDC20A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D92424-984F-4E6F-A0BC-2AC5ACCC8DEE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785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DAB476D-C8BC-4032-80C7-B96B75B67258}"/>
              </a:ext>
            </a:extLst>
          </p:cNvPr>
          <p:cNvSpPr/>
          <p:nvPr/>
        </p:nvSpPr>
        <p:spPr>
          <a:xfrm flipH="1">
            <a:off x="2704251" y="566589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161B22-1D4A-4F9C-9A34-DF37F7B8A89E}"/>
              </a:ext>
            </a:extLst>
          </p:cNvPr>
          <p:cNvSpPr/>
          <p:nvPr/>
        </p:nvSpPr>
        <p:spPr>
          <a:xfrm flipH="1">
            <a:off x="4074166" y="5665899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CEBE28-E90F-4CEF-A47A-615D78C2E357}"/>
              </a:ext>
            </a:extLst>
          </p:cNvPr>
          <p:cNvSpPr/>
          <p:nvPr/>
        </p:nvSpPr>
        <p:spPr>
          <a:xfrm flipH="1">
            <a:off x="5440122" y="5665898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188A22-D019-4F94-974B-9C893BBED669}"/>
              </a:ext>
            </a:extLst>
          </p:cNvPr>
          <p:cNvSpPr/>
          <p:nvPr/>
        </p:nvSpPr>
        <p:spPr>
          <a:xfrm flipH="1">
            <a:off x="6814870" y="566589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06ACCC-D957-43DF-9526-8E8966294AF4}"/>
              </a:ext>
            </a:extLst>
          </p:cNvPr>
          <p:cNvCxnSpPr>
            <a:cxnSpLocks/>
            <a:stCxn id="33" idx="0"/>
            <a:endCxn id="23" idx="2"/>
          </p:cNvCxnSpPr>
          <p:nvPr/>
        </p:nvCxnSpPr>
        <p:spPr>
          <a:xfrm flipV="1">
            <a:off x="3334622" y="5088029"/>
            <a:ext cx="2015123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A6164F-8458-409D-8EEB-6EC1F8CC7497}"/>
              </a:ext>
            </a:extLst>
          </p:cNvPr>
          <p:cNvCxnSpPr>
            <a:cxnSpLocks/>
            <a:stCxn id="35" idx="0"/>
            <a:endCxn id="23" idx="2"/>
          </p:cNvCxnSpPr>
          <p:nvPr/>
        </p:nvCxnSpPr>
        <p:spPr>
          <a:xfrm flipV="1">
            <a:off x="4704537" y="5088029"/>
            <a:ext cx="645208" cy="5778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4F45E61-FCB8-4A22-AD35-6D8252C0331E}"/>
              </a:ext>
            </a:extLst>
          </p:cNvPr>
          <p:cNvCxnSpPr>
            <a:cxnSpLocks/>
            <a:stCxn id="36" idx="0"/>
            <a:endCxn id="23" idx="2"/>
          </p:cNvCxnSpPr>
          <p:nvPr/>
        </p:nvCxnSpPr>
        <p:spPr>
          <a:xfrm flipH="1" flipV="1">
            <a:off x="5349745" y="5088029"/>
            <a:ext cx="720748" cy="5778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3ABE0F-344E-4685-8DD3-01B3E13911C6}"/>
              </a:ext>
            </a:extLst>
          </p:cNvPr>
          <p:cNvCxnSpPr>
            <a:cxnSpLocks/>
            <a:stCxn id="37" idx="0"/>
            <a:endCxn id="23" idx="2"/>
          </p:cNvCxnSpPr>
          <p:nvPr/>
        </p:nvCxnSpPr>
        <p:spPr>
          <a:xfrm flipH="1" flipV="1">
            <a:off x="5349745" y="5088029"/>
            <a:ext cx="2095496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71" y="4771034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103920"/>
              </p:ext>
            </p:extLst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DD8DA287-CD38-4B66-AD08-195E6F6D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37891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829CC664-EC64-482B-8735-2FCA12CF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448500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2663051A-4E70-4E40-8193-6E3AEB6FE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5669" y="4531567"/>
            <a:ext cx="341180" cy="315593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CDB0BD-137E-4416-A823-FB38F27B2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713" y="5778196"/>
            <a:ext cx="199321" cy="18437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5C041DD5-AF23-4413-9E4D-A72BD7EE25A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71071" y="5782626"/>
            <a:ext cx="212586" cy="19664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AE07F11A-C79C-4BA9-BB00-891DB449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522" y="5764408"/>
            <a:ext cx="230001" cy="212752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D6D19C7F-02D7-4F09-8D8E-8672A39C5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933" y="1236165"/>
            <a:ext cx="453716" cy="419689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5">
            <a:extLst>
              <a:ext uri="{FF2B5EF4-FFF2-40B4-BE49-F238E27FC236}">
                <a16:creationId xmlns:a16="http://schemas.microsoft.com/office/drawing/2014/main" id="{C4E5DE98-2B7F-49C7-9E11-C7D6927D7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9361" y="2370030"/>
            <a:ext cx="331416" cy="295231"/>
          </a:xfrm>
          <a:prstGeom prst="ellipse">
            <a:avLst/>
          </a:prstGeom>
          <a:solidFill>
            <a:srgbClr val="FFCC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E00AC7A-81AF-4C5D-A997-548CCAB63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970" y="4771067"/>
            <a:ext cx="228600" cy="211456"/>
          </a:xfrm>
          <a:prstGeom prst="ellipse">
            <a:avLst/>
          </a:prstGeom>
          <a:solidFill>
            <a:srgbClr val="FFCC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439C7EA-E4ED-4726-8DFC-7584E1BC8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364" y="1905000"/>
            <a:ext cx="488473" cy="451840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97959B2-FF27-4351-AF72-9B683808B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242" y="1905000"/>
            <a:ext cx="506509" cy="46852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5">
            <a:extLst>
              <a:ext uri="{FF2B5EF4-FFF2-40B4-BE49-F238E27FC236}">
                <a16:creationId xmlns:a16="http://schemas.microsoft.com/office/drawing/2014/main" id="{9D93D8A8-9F91-4790-9A21-AAA911A71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329" y="4119388"/>
            <a:ext cx="647082" cy="59855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2352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        doesn't fit anywhere </a:t>
            </a:r>
            <a:r>
              <a:rPr lang="en-US" dirty="0">
                <a:sym typeface="Wingdings" panose="05000000000000000000" pitchFamily="2" charset="2"/>
              </a:rPr>
              <a:t> add all in node + children</a:t>
            </a:r>
            <a:endParaRPr lang="en-US" dirty="0"/>
          </a:p>
          <a:p>
            <a:r>
              <a:rPr lang="en-US" dirty="0"/>
              <a:t>Result: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Search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73" y="4771067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F35D0-295F-473A-9347-6371A237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20" y="3858624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57928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E8D6BA-AAFC-4C98-AB77-A0AB0AA5E084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47F9E7-8523-4B71-8915-BFD13016F721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1669DA-84E2-486C-9E36-23FCBEEDC20A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D92424-984F-4E6F-A0BC-2AC5ACCC8DEE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785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DAB476D-C8BC-4032-80C7-B96B75B67258}"/>
              </a:ext>
            </a:extLst>
          </p:cNvPr>
          <p:cNvSpPr/>
          <p:nvPr/>
        </p:nvSpPr>
        <p:spPr>
          <a:xfrm flipH="1">
            <a:off x="2704251" y="5665897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161B22-1D4A-4F9C-9A34-DF37F7B8A89E}"/>
              </a:ext>
            </a:extLst>
          </p:cNvPr>
          <p:cNvSpPr/>
          <p:nvPr/>
        </p:nvSpPr>
        <p:spPr>
          <a:xfrm flipH="1">
            <a:off x="4074166" y="5665899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CEBE28-E90F-4CEF-A47A-615D78C2E357}"/>
              </a:ext>
            </a:extLst>
          </p:cNvPr>
          <p:cNvSpPr/>
          <p:nvPr/>
        </p:nvSpPr>
        <p:spPr>
          <a:xfrm flipH="1">
            <a:off x="5440122" y="5665898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188A22-D019-4F94-974B-9C893BBED669}"/>
              </a:ext>
            </a:extLst>
          </p:cNvPr>
          <p:cNvSpPr/>
          <p:nvPr/>
        </p:nvSpPr>
        <p:spPr>
          <a:xfrm flipH="1">
            <a:off x="6814870" y="566589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06ACCC-D957-43DF-9526-8E8966294AF4}"/>
              </a:ext>
            </a:extLst>
          </p:cNvPr>
          <p:cNvCxnSpPr>
            <a:cxnSpLocks/>
            <a:stCxn id="33" idx="0"/>
            <a:endCxn id="23" idx="2"/>
          </p:cNvCxnSpPr>
          <p:nvPr/>
        </p:nvCxnSpPr>
        <p:spPr>
          <a:xfrm flipV="1">
            <a:off x="3334622" y="5088029"/>
            <a:ext cx="2015123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A6164F-8458-409D-8EEB-6EC1F8CC7497}"/>
              </a:ext>
            </a:extLst>
          </p:cNvPr>
          <p:cNvCxnSpPr>
            <a:cxnSpLocks/>
            <a:stCxn id="35" idx="0"/>
            <a:endCxn id="23" idx="2"/>
          </p:cNvCxnSpPr>
          <p:nvPr/>
        </p:nvCxnSpPr>
        <p:spPr>
          <a:xfrm flipV="1">
            <a:off x="4704537" y="5088029"/>
            <a:ext cx="645208" cy="5778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4F45E61-FCB8-4A22-AD35-6D8252C0331E}"/>
              </a:ext>
            </a:extLst>
          </p:cNvPr>
          <p:cNvCxnSpPr>
            <a:cxnSpLocks/>
            <a:stCxn id="36" idx="0"/>
            <a:endCxn id="23" idx="2"/>
          </p:cNvCxnSpPr>
          <p:nvPr/>
        </p:nvCxnSpPr>
        <p:spPr>
          <a:xfrm flipH="1" flipV="1">
            <a:off x="5349745" y="5088029"/>
            <a:ext cx="720748" cy="5778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3ABE0F-344E-4685-8DD3-01B3E13911C6}"/>
              </a:ext>
            </a:extLst>
          </p:cNvPr>
          <p:cNvCxnSpPr>
            <a:cxnSpLocks/>
            <a:stCxn id="37" idx="0"/>
            <a:endCxn id="23" idx="2"/>
          </p:cNvCxnSpPr>
          <p:nvPr/>
        </p:nvCxnSpPr>
        <p:spPr>
          <a:xfrm flipH="1" flipV="1">
            <a:off x="5349745" y="5088029"/>
            <a:ext cx="2095496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71" y="4771034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986029"/>
              </p:ext>
            </p:extLst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DD8DA287-CD38-4B66-AD08-195E6F6D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37891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829CC664-EC64-482B-8735-2FCA12CF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448500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2663051A-4E70-4E40-8193-6E3AEB6FE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5669" y="4531567"/>
            <a:ext cx="341180" cy="315593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CDB0BD-137E-4416-A823-FB38F27B2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713" y="5778196"/>
            <a:ext cx="199321" cy="18437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5C041DD5-AF23-4413-9E4D-A72BD7EE25A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71071" y="5782626"/>
            <a:ext cx="212586" cy="19664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AE07F11A-C79C-4BA9-BB00-891DB449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522" y="5764408"/>
            <a:ext cx="230001" cy="212752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D6D19C7F-02D7-4F09-8D8E-8672A39C5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933" y="1236165"/>
            <a:ext cx="453716" cy="419689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5">
            <a:extLst>
              <a:ext uri="{FF2B5EF4-FFF2-40B4-BE49-F238E27FC236}">
                <a16:creationId xmlns:a16="http://schemas.microsoft.com/office/drawing/2014/main" id="{C4E5DE98-2B7F-49C7-9E11-C7D6927D7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9361" y="2370030"/>
            <a:ext cx="331416" cy="295231"/>
          </a:xfrm>
          <a:prstGeom prst="ellipse">
            <a:avLst/>
          </a:prstGeom>
          <a:solidFill>
            <a:srgbClr val="FFCC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E00AC7A-81AF-4C5D-A997-548CCAB63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970" y="4771067"/>
            <a:ext cx="228600" cy="211456"/>
          </a:xfrm>
          <a:prstGeom prst="ellipse">
            <a:avLst/>
          </a:prstGeom>
          <a:solidFill>
            <a:srgbClr val="FFCC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439C7EA-E4ED-4726-8DFC-7584E1BC8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364" y="1905000"/>
            <a:ext cx="488473" cy="451840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97959B2-FF27-4351-AF72-9B683808B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242" y="1905000"/>
            <a:ext cx="506509" cy="46852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5">
            <a:extLst>
              <a:ext uri="{FF2B5EF4-FFF2-40B4-BE49-F238E27FC236}">
                <a16:creationId xmlns:a16="http://schemas.microsoft.com/office/drawing/2014/main" id="{9D93D8A8-9F91-4790-9A21-AAA911A71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329" y="4119388"/>
            <a:ext cx="647082" cy="59855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3885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        doesn't fit anywhere </a:t>
            </a:r>
            <a:r>
              <a:rPr lang="en-US" dirty="0">
                <a:sym typeface="Wingdings" panose="05000000000000000000" pitchFamily="2" charset="2"/>
              </a:rPr>
              <a:t> add all in node + children</a:t>
            </a:r>
            <a:endParaRPr lang="en-US" dirty="0"/>
          </a:p>
          <a:p>
            <a:r>
              <a:rPr lang="en-US" dirty="0"/>
              <a:t>Result: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Search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73" y="4771067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F35D0-295F-473A-9347-6371A237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20" y="3858624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57928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E8D6BA-AAFC-4C98-AB77-A0AB0AA5E084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47F9E7-8523-4B71-8915-BFD13016F721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1669DA-84E2-486C-9E36-23FCBEEDC20A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D92424-984F-4E6F-A0BC-2AC5ACCC8DEE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785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DAB476D-C8BC-4032-80C7-B96B75B67258}"/>
              </a:ext>
            </a:extLst>
          </p:cNvPr>
          <p:cNvSpPr/>
          <p:nvPr/>
        </p:nvSpPr>
        <p:spPr>
          <a:xfrm flipH="1">
            <a:off x="2704251" y="566589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161B22-1D4A-4F9C-9A34-DF37F7B8A89E}"/>
              </a:ext>
            </a:extLst>
          </p:cNvPr>
          <p:cNvSpPr/>
          <p:nvPr/>
        </p:nvSpPr>
        <p:spPr>
          <a:xfrm flipH="1">
            <a:off x="4074166" y="5665899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CEBE28-E90F-4CEF-A47A-615D78C2E357}"/>
              </a:ext>
            </a:extLst>
          </p:cNvPr>
          <p:cNvSpPr/>
          <p:nvPr/>
        </p:nvSpPr>
        <p:spPr>
          <a:xfrm flipH="1">
            <a:off x="5440122" y="5665898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188A22-D019-4F94-974B-9C893BBED669}"/>
              </a:ext>
            </a:extLst>
          </p:cNvPr>
          <p:cNvSpPr/>
          <p:nvPr/>
        </p:nvSpPr>
        <p:spPr>
          <a:xfrm flipH="1">
            <a:off x="6814870" y="566589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06ACCC-D957-43DF-9526-8E8966294AF4}"/>
              </a:ext>
            </a:extLst>
          </p:cNvPr>
          <p:cNvCxnSpPr>
            <a:cxnSpLocks/>
            <a:stCxn id="33" idx="0"/>
            <a:endCxn id="23" idx="2"/>
          </p:cNvCxnSpPr>
          <p:nvPr/>
        </p:nvCxnSpPr>
        <p:spPr>
          <a:xfrm flipV="1">
            <a:off x="3334622" y="5088029"/>
            <a:ext cx="2015123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A6164F-8458-409D-8EEB-6EC1F8CC7497}"/>
              </a:ext>
            </a:extLst>
          </p:cNvPr>
          <p:cNvCxnSpPr>
            <a:cxnSpLocks/>
            <a:stCxn id="35" idx="0"/>
            <a:endCxn id="23" idx="2"/>
          </p:cNvCxnSpPr>
          <p:nvPr/>
        </p:nvCxnSpPr>
        <p:spPr>
          <a:xfrm flipV="1">
            <a:off x="4704537" y="5088029"/>
            <a:ext cx="645208" cy="5778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4F45E61-FCB8-4A22-AD35-6D8252C0331E}"/>
              </a:ext>
            </a:extLst>
          </p:cNvPr>
          <p:cNvCxnSpPr>
            <a:cxnSpLocks/>
            <a:stCxn id="36" idx="0"/>
            <a:endCxn id="23" idx="2"/>
          </p:cNvCxnSpPr>
          <p:nvPr/>
        </p:nvCxnSpPr>
        <p:spPr>
          <a:xfrm flipH="1" flipV="1">
            <a:off x="5349745" y="5088029"/>
            <a:ext cx="720748" cy="5778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3ABE0F-344E-4685-8DD3-01B3E13911C6}"/>
              </a:ext>
            </a:extLst>
          </p:cNvPr>
          <p:cNvCxnSpPr>
            <a:cxnSpLocks/>
            <a:stCxn id="37" idx="0"/>
            <a:endCxn id="23" idx="2"/>
          </p:cNvCxnSpPr>
          <p:nvPr/>
        </p:nvCxnSpPr>
        <p:spPr>
          <a:xfrm flipH="1" flipV="1">
            <a:off x="5349745" y="5088029"/>
            <a:ext cx="2095496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71" y="4771034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331612"/>
              </p:ext>
            </p:extLst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DD8DA287-CD38-4B66-AD08-195E6F6D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37891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829CC664-EC64-482B-8735-2FCA12CF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448500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2663051A-4E70-4E40-8193-6E3AEB6FE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5669" y="4531567"/>
            <a:ext cx="341180" cy="315593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CDB0BD-137E-4416-A823-FB38F27B2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713" y="5778196"/>
            <a:ext cx="199321" cy="18437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5C041DD5-AF23-4413-9E4D-A72BD7EE25A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71071" y="5782626"/>
            <a:ext cx="212586" cy="19664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AE07F11A-C79C-4BA9-BB00-891DB449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522" y="5764408"/>
            <a:ext cx="230001" cy="212752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D6D19C7F-02D7-4F09-8D8E-8672A39C5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933" y="1236165"/>
            <a:ext cx="453716" cy="419689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5">
            <a:extLst>
              <a:ext uri="{FF2B5EF4-FFF2-40B4-BE49-F238E27FC236}">
                <a16:creationId xmlns:a16="http://schemas.microsoft.com/office/drawing/2014/main" id="{C4E5DE98-2B7F-49C7-9E11-C7D6927D7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9361" y="2370030"/>
            <a:ext cx="331416" cy="295231"/>
          </a:xfrm>
          <a:prstGeom prst="ellipse">
            <a:avLst/>
          </a:prstGeom>
          <a:solidFill>
            <a:srgbClr val="FFCC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E00AC7A-81AF-4C5D-A997-548CCAB63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970" y="4771067"/>
            <a:ext cx="228600" cy="211456"/>
          </a:xfrm>
          <a:prstGeom prst="ellipse">
            <a:avLst/>
          </a:prstGeom>
          <a:solidFill>
            <a:srgbClr val="FFCC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439C7EA-E4ED-4726-8DFC-7584E1BC8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364" y="1905000"/>
            <a:ext cx="488473" cy="451840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97959B2-FF27-4351-AF72-9B683808B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242" y="1905000"/>
            <a:ext cx="506509" cy="46852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5">
            <a:extLst>
              <a:ext uri="{FF2B5EF4-FFF2-40B4-BE49-F238E27FC236}">
                <a16:creationId xmlns:a16="http://schemas.microsoft.com/office/drawing/2014/main" id="{9D93D8A8-9F91-4790-9A21-AAA911A71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329" y="4119388"/>
            <a:ext cx="647082" cy="59855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5">
            <a:extLst>
              <a:ext uri="{FF2B5EF4-FFF2-40B4-BE49-F238E27FC236}">
                <a16:creationId xmlns:a16="http://schemas.microsoft.com/office/drawing/2014/main" id="{C586D95A-D8AF-4E00-A07B-A41F4FE0B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156" y="1929351"/>
            <a:ext cx="488473" cy="451840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4259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        doesn't fit anywhere </a:t>
            </a:r>
            <a:r>
              <a:rPr lang="en-US" dirty="0">
                <a:sym typeface="Wingdings" panose="05000000000000000000" pitchFamily="2" charset="2"/>
              </a:rPr>
              <a:t> add all in node + children</a:t>
            </a:r>
            <a:endParaRPr lang="en-US" dirty="0"/>
          </a:p>
          <a:p>
            <a:r>
              <a:rPr lang="en-US" dirty="0"/>
              <a:t>Result: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Search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73" y="4771067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F35D0-295F-473A-9347-6371A237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20" y="3858624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57928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E8D6BA-AAFC-4C98-AB77-A0AB0AA5E084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47F9E7-8523-4B71-8915-BFD13016F721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1669DA-84E2-486C-9E36-23FCBEEDC20A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D92424-984F-4E6F-A0BC-2AC5ACCC8DEE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785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DAB476D-C8BC-4032-80C7-B96B75B67258}"/>
              </a:ext>
            </a:extLst>
          </p:cNvPr>
          <p:cNvSpPr/>
          <p:nvPr/>
        </p:nvSpPr>
        <p:spPr>
          <a:xfrm flipH="1">
            <a:off x="2704251" y="566589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161B22-1D4A-4F9C-9A34-DF37F7B8A89E}"/>
              </a:ext>
            </a:extLst>
          </p:cNvPr>
          <p:cNvSpPr/>
          <p:nvPr/>
        </p:nvSpPr>
        <p:spPr>
          <a:xfrm flipH="1">
            <a:off x="4074166" y="5665899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CEBE28-E90F-4CEF-A47A-615D78C2E357}"/>
              </a:ext>
            </a:extLst>
          </p:cNvPr>
          <p:cNvSpPr/>
          <p:nvPr/>
        </p:nvSpPr>
        <p:spPr>
          <a:xfrm flipH="1">
            <a:off x="5440122" y="5665898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188A22-D019-4F94-974B-9C893BBED669}"/>
              </a:ext>
            </a:extLst>
          </p:cNvPr>
          <p:cNvSpPr/>
          <p:nvPr/>
        </p:nvSpPr>
        <p:spPr>
          <a:xfrm flipH="1">
            <a:off x="6814870" y="566589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06ACCC-D957-43DF-9526-8E8966294AF4}"/>
              </a:ext>
            </a:extLst>
          </p:cNvPr>
          <p:cNvCxnSpPr>
            <a:cxnSpLocks/>
            <a:stCxn id="33" idx="0"/>
            <a:endCxn id="23" idx="2"/>
          </p:cNvCxnSpPr>
          <p:nvPr/>
        </p:nvCxnSpPr>
        <p:spPr>
          <a:xfrm flipV="1">
            <a:off x="3334622" y="5088029"/>
            <a:ext cx="2015123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A6164F-8458-409D-8EEB-6EC1F8CC7497}"/>
              </a:ext>
            </a:extLst>
          </p:cNvPr>
          <p:cNvCxnSpPr>
            <a:cxnSpLocks/>
            <a:stCxn id="35" idx="0"/>
            <a:endCxn id="23" idx="2"/>
          </p:cNvCxnSpPr>
          <p:nvPr/>
        </p:nvCxnSpPr>
        <p:spPr>
          <a:xfrm flipV="1">
            <a:off x="4704537" y="5088029"/>
            <a:ext cx="645208" cy="5778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4F45E61-FCB8-4A22-AD35-6D8252C0331E}"/>
              </a:ext>
            </a:extLst>
          </p:cNvPr>
          <p:cNvCxnSpPr>
            <a:cxnSpLocks/>
            <a:stCxn id="36" idx="0"/>
            <a:endCxn id="23" idx="2"/>
          </p:cNvCxnSpPr>
          <p:nvPr/>
        </p:nvCxnSpPr>
        <p:spPr>
          <a:xfrm flipH="1" flipV="1">
            <a:off x="5349745" y="5088029"/>
            <a:ext cx="720748" cy="5778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3ABE0F-344E-4685-8DD3-01B3E13911C6}"/>
              </a:ext>
            </a:extLst>
          </p:cNvPr>
          <p:cNvCxnSpPr>
            <a:cxnSpLocks/>
            <a:stCxn id="37" idx="0"/>
            <a:endCxn id="23" idx="2"/>
          </p:cNvCxnSpPr>
          <p:nvPr/>
        </p:nvCxnSpPr>
        <p:spPr>
          <a:xfrm flipH="1" flipV="1">
            <a:off x="5349745" y="5088029"/>
            <a:ext cx="2095496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71" y="4771034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27885"/>
              </p:ext>
            </p:extLst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DD8DA287-CD38-4B66-AD08-195E6F6D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37891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829CC664-EC64-482B-8735-2FCA12CF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448500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2663051A-4E70-4E40-8193-6E3AEB6FE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5669" y="4531567"/>
            <a:ext cx="341180" cy="315593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CDB0BD-137E-4416-A823-FB38F27B2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713" y="5778196"/>
            <a:ext cx="199321" cy="18437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5C041DD5-AF23-4413-9E4D-A72BD7EE25A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71071" y="5782626"/>
            <a:ext cx="212586" cy="19664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AE07F11A-C79C-4BA9-BB00-891DB449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522" y="5764408"/>
            <a:ext cx="230001" cy="212752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D6D19C7F-02D7-4F09-8D8E-8672A39C5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933" y="1236165"/>
            <a:ext cx="453716" cy="419689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5">
            <a:extLst>
              <a:ext uri="{FF2B5EF4-FFF2-40B4-BE49-F238E27FC236}">
                <a16:creationId xmlns:a16="http://schemas.microsoft.com/office/drawing/2014/main" id="{C4E5DE98-2B7F-49C7-9E11-C7D6927D7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9361" y="2370030"/>
            <a:ext cx="331416" cy="295231"/>
          </a:xfrm>
          <a:prstGeom prst="ellipse">
            <a:avLst/>
          </a:prstGeom>
          <a:solidFill>
            <a:srgbClr val="FFCC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E00AC7A-81AF-4C5D-A997-548CCAB63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970" y="4771067"/>
            <a:ext cx="228600" cy="211456"/>
          </a:xfrm>
          <a:prstGeom prst="ellipse">
            <a:avLst/>
          </a:prstGeom>
          <a:solidFill>
            <a:srgbClr val="FFCC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439C7EA-E4ED-4726-8DFC-7584E1BC8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364" y="1905000"/>
            <a:ext cx="488473" cy="451840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97959B2-FF27-4351-AF72-9B683808B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242" y="1905000"/>
            <a:ext cx="506509" cy="46852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5">
            <a:extLst>
              <a:ext uri="{FF2B5EF4-FFF2-40B4-BE49-F238E27FC236}">
                <a16:creationId xmlns:a16="http://schemas.microsoft.com/office/drawing/2014/main" id="{9D93D8A8-9F91-4790-9A21-AAA911A71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329" y="4119388"/>
            <a:ext cx="647082" cy="59855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5">
            <a:extLst>
              <a:ext uri="{FF2B5EF4-FFF2-40B4-BE49-F238E27FC236}">
                <a16:creationId xmlns:a16="http://schemas.microsoft.com/office/drawing/2014/main" id="{70AEEC76-DFCB-41CF-A431-8D408AA6B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946" y="1905000"/>
            <a:ext cx="488473" cy="451840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">
            <a:extLst>
              <a:ext uri="{FF2B5EF4-FFF2-40B4-BE49-F238E27FC236}">
                <a16:creationId xmlns:a16="http://schemas.microsoft.com/office/drawing/2014/main" id="{D2ABDC31-FF5C-4331-9B86-391EEE335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156" y="1929351"/>
            <a:ext cx="488473" cy="451840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1432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        doesn't fit anywhere </a:t>
            </a:r>
            <a:r>
              <a:rPr lang="en-US" dirty="0">
                <a:sym typeface="Wingdings" panose="05000000000000000000" pitchFamily="2" charset="2"/>
              </a:rPr>
              <a:t> add all in node + children</a:t>
            </a:r>
            <a:endParaRPr lang="en-US" dirty="0"/>
          </a:p>
          <a:p>
            <a:r>
              <a:rPr lang="en-US" dirty="0"/>
              <a:t>Result: </a:t>
            </a:r>
          </a:p>
          <a:p>
            <a:r>
              <a:rPr lang="en-US" dirty="0"/>
              <a:t>Over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Trees Search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088A22-9368-4CC9-8EC8-EA7B26E5063A}"/>
              </a:ext>
            </a:extLst>
          </p:cNvPr>
          <p:cNvSpPr/>
          <p:nvPr/>
        </p:nvSpPr>
        <p:spPr>
          <a:xfrm flipH="1">
            <a:off x="2652437" y="3749302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EE97DDA-6FCF-49FC-86B9-11CA6AFD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041" y="4771067"/>
            <a:ext cx="228600" cy="211456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6C09EB-0599-4BCD-9528-F7E9AA8A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173" y="4771067"/>
            <a:ext cx="228600" cy="211456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6F35D0-295F-473A-9347-6371A2379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20" y="3858624"/>
            <a:ext cx="228600" cy="211456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F421E-FE93-4673-96F5-1F358199F669}"/>
              </a:ext>
            </a:extLst>
          </p:cNvPr>
          <p:cNvSpPr/>
          <p:nvPr/>
        </p:nvSpPr>
        <p:spPr>
          <a:xfrm flipH="1">
            <a:off x="608755" y="4661745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2F1F66-06A2-4403-87FB-6C0FBA74EF70}"/>
              </a:ext>
            </a:extLst>
          </p:cNvPr>
          <p:cNvSpPr/>
          <p:nvPr/>
        </p:nvSpPr>
        <p:spPr>
          <a:xfrm flipH="1">
            <a:off x="1978670" y="466174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DFBA83-7FBC-43B0-A9C4-3285FB1D3DC0}"/>
              </a:ext>
            </a:extLst>
          </p:cNvPr>
          <p:cNvSpPr/>
          <p:nvPr/>
        </p:nvSpPr>
        <p:spPr>
          <a:xfrm flipH="1">
            <a:off x="3344626" y="4661746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59813-0A07-40B9-A4E2-CCF0B8447D82}"/>
              </a:ext>
            </a:extLst>
          </p:cNvPr>
          <p:cNvSpPr/>
          <p:nvPr/>
        </p:nvSpPr>
        <p:spPr>
          <a:xfrm flipH="1">
            <a:off x="4719374" y="4657928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AE8D6BA-AAFC-4C98-AB77-A0AB0AA5E084}"/>
              </a:ext>
            </a:extLst>
          </p:cNvPr>
          <p:cNvCxnSpPr>
            <a:cxnSpLocks/>
            <a:stCxn id="19" idx="0"/>
            <a:endCxn id="85" idx="2"/>
          </p:cNvCxnSpPr>
          <p:nvPr/>
        </p:nvCxnSpPr>
        <p:spPr>
          <a:xfrm flipV="1">
            <a:off x="1239126" y="4179403"/>
            <a:ext cx="2043682" cy="482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47F9E7-8523-4B71-8915-BFD13016F721}"/>
              </a:ext>
            </a:extLst>
          </p:cNvPr>
          <p:cNvCxnSpPr>
            <a:cxnSpLocks/>
            <a:stCxn id="20" idx="0"/>
            <a:endCxn id="85" idx="2"/>
          </p:cNvCxnSpPr>
          <p:nvPr/>
        </p:nvCxnSpPr>
        <p:spPr>
          <a:xfrm flipV="1">
            <a:off x="2609041" y="4179403"/>
            <a:ext cx="673767" cy="4823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1669DA-84E2-486C-9E36-23FCBEEDC20A}"/>
              </a:ext>
            </a:extLst>
          </p:cNvPr>
          <p:cNvCxnSpPr>
            <a:cxnSpLocks/>
            <a:stCxn id="22" idx="0"/>
            <a:endCxn id="85" idx="2"/>
          </p:cNvCxnSpPr>
          <p:nvPr/>
        </p:nvCxnSpPr>
        <p:spPr>
          <a:xfrm flipH="1" flipV="1">
            <a:off x="3282808" y="4179403"/>
            <a:ext cx="692189" cy="48234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D92424-984F-4E6F-A0BC-2AC5ACCC8DEE}"/>
              </a:ext>
            </a:extLst>
          </p:cNvPr>
          <p:cNvCxnSpPr>
            <a:cxnSpLocks/>
            <a:stCxn id="23" idx="0"/>
            <a:endCxn id="85" idx="2"/>
          </p:cNvCxnSpPr>
          <p:nvPr/>
        </p:nvCxnSpPr>
        <p:spPr>
          <a:xfrm flipH="1" flipV="1">
            <a:off x="3282808" y="4179403"/>
            <a:ext cx="2066937" cy="4785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DAB476D-C8BC-4032-80C7-B96B75B67258}"/>
              </a:ext>
            </a:extLst>
          </p:cNvPr>
          <p:cNvSpPr/>
          <p:nvPr/>
        </p:nvSpPr>
        <p:spPr>
          <a:xfrm flipH="1">
            <a:off x="2704251" y="5665897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161B22-1D4A-4F9C-9A34-DF37F7B8A89E}"/>
              </a:ext>
            </a:extLst>
          </p:cNvPr>
          <p:cNvSpPr/>
          <p:nvPr/>
        </p:nvSpPr>
        <p:spPr>
          <a:xfrm flipH="1">
            <a:off x="4074166" y="5665899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CEBE28-E90F-4CEF-A47A-615D78C2E357}"/>
              </a:ext>
            </a:extLst>
          </p:cNvPr>
          <p:cNvSpPr/>
          <p:nvPr/>
        </p:nvSpPr>
        <p:spPr>
          <a:xfrm flipH="1">
            <a:off x="5440122" y="5665898"/>
            <a:ext cx="1260742" cy="43010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188A22-D019-4F94-974B-9C893BBED669}"/>
              </a:ext>
            </a:extLst>
          </p:cNvPr>
          <p:cNvSpPr/>
          <p:nvPr/>
        </p:nvSpPr>
        <p:spPr>
          <a:xfrm flipH="1">
            <a:off x="6814870" y="5665897"/>
            <a:ext cx="1260742" cy="430101"/>
          </a:xfrm>
          <a:prstGeom prst="rect">
            <a:avLst/>
          </a:prstGeom>
          <a:solidFill>
            <a:srgbClr val="92D050">
              <a:alpha val="30000"/>
            </a:srgbClr>
          </a:solidFill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06ACCC-D957-43DF-9526-8E8966294AF4}"/>
              </a:ext>
            </a:extLst>
          </p:cNvPr>
          <p:cNvCxnSpPr>
            <a:cxnSpLocks/>
            <a:stCxn id="33" idx="0"/>
            <a:endCxn id="23" idx="2"/>
          </p:cNvCxnSpPr>
          <p:nvPr/>
        </p:nvCxnSpPr>
        <p:spPr>
          <a:xfrm flipV="1">
            <a:off x="3334622" y="5088029"/>
            <a:ext cx="2015123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A6164F-8458-409D-8EEB-6EC1F8CC7497}"/>
              </a:ext>
            </a:extLst>
          </p:cNvPr>
          <p:cNvCxnSpPr>
            <a:cxnSpLocks/>
            <a:stCxn id="35" idx="0"/>
            <a:endCxn id="23" idx="2"/>
          </p:cNvCxnSpPr>
          <p:nvPr/>
        </p:nvCxnSpPr>
        <p:spPr>
          <a:xfrm flipV="1">
            <a:off x="4704537" y="5088029"/>
            <a:ext cx="645208" cy="5778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4F45E61-FCB8-4A22-AD35-6D8252C0331E}"/>
              </a:ext>
            </a:extLst>
          </p:cNvPr>
          <p:cNvCxnSpPr>
            <a:cxnSpLocks/>
            <a:stCxn id="36" idx="0"/>
            <a:endCxn id="23" idx="2"/>
          </p:cNvCxnSpPr>
          <p:nvPr/>
        </p:nvCxnSpPr>
        <p:spPr>
          <a:xfrm flipH="1" flipV="1">
            <a:off x="5349745" y="5088029"/>
            <a:ext cx="720748" cy="57786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3ABE0F-344E-4685-8DD3-01B3E13911C6}"/>
              </a:ext>
            </a:extLst>
          </p:cNvPr>
          <p:cNvCxnSpPr>
            <a:cxnSpLocks/>
            <a:stCxn id="37" idx="0"/>
            <a:endCxn id="23" idx="2"/>
          </p:cNvCxnSpPr>
          <p:nvPr/>
        </p:nvCxnSpPr>
        <p:spPr>
          <a:xfrm flipH="1" flipV="1">
            <a:off x="5349745" y="5088029"/>
            <a:ext cx="2095496" cy="5778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DA9B03-1CFE-46A3-8219-0255880C4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71" y="4771034"/>
            <a:ext cx="228600" cy="211456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784179"/>
              </p:ext>
            </p:extLst>
          </p:nvPr>
        </p:nvGraphicFramePr>
        <p:xfrm>
          <a:off x="8456612" y="22860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rgbClr val="92D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val 5">
            <a:extLst>
              <a:ext uri="{FF2B5EF4-FFF2-40B4-BE49-F238E27FC236}">
                <a16:creationId xmlns:a16="http://schemas.microsoft.com/office/drawing/2014/main" id="{0BD75C62-7B93-4800-8958-1B9C1FB6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132" y="28654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632" y="28238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A7D260B-F625-4EF2-AC1A-D3FF36788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35" y="39776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47400C7-7455-411E-B34B-B14C868DF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46" y="34478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DD8DA287-CD38-4B66-AD08-195E6F6DB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37891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829CC664-EC64-482B-8735-2FCA12CF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6499" y="448500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2663051A-4E70-4E40-8193-6E3AEB6FE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5669" y="4531567"/>
            <a:ext cx="341180" cy="315593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CDB0BD-137E-4416-A823-FB38F27B2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713" y="5778196"/>
            <a:ext cx="199321" cy="18437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5C041DD5-AF23-4413-9E4D-A72BD7EE25A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71071" y="5782626"/>
            <a:ext cx="212586" cy="19664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AE07F11A-C79C-4BA9-BB00-891DB449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522" y="5764408"/>
            <a:ext cx="230001" cy="212752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D6D19C7F-02D7-4F09-8D8E-8672A39C5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933" y="1236165"/>
            <a:ext cx="453716" cy="419689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5">
            <a:extLst>
              <a:ext uri="{FF2B5EF4-FFF2-40B4-BE49-F238E27FC236}">
                <a16:creationId xmlns:a16="http://schemas.microsoft.com/office/drawing/2014/main" id="{C4E5DE98-2B7F-49C7-9E11-C7D6927D7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9361" y="2370030"/>
            <a:ext cx="331416" cy="295231"/>
          </a:xfrm>
          <a:prstGeom prst="ellipse">
            <a:avLst/>
          </a:prstGeom>
          <a:solidFill>
            <a:srgbClr val="FFCC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E00AC7A-81AF-4C5D-A997-548CCAB63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970" y="4771067"/>
            <a:ext cx="228600" cy="211456"/>
          </a:xfrm>
          <a:prstGeom prst="ellipse">
            <a:avLst/>
          </a:prstGeom>
          <a:solidFill>
            <a:srgbClr val="FFCCFF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439C7EA-E4ED-4726-8DFC-7584E1BC8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364" y="1905000"/>
            <a:ext cx="488473" cy="451840"/>
          </a:xfrm>
          <a:prstGeom prst="ellipse">
            <a:avLst/>
          </a:prstGeom>
          <a:solidFill>
            <a:srgbClr val="FFFF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97959B2-FF27-4351-AF72-9B683808B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242" y="1905000"/>
            <a:ext cx="506509" cy="46852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5">
            <a:extLst>
              <a:ext uri="{FF2B5EF4-FFF2-40B4-BE49-F238E27FC236}">
                <a16:creationId xmlns:a16="http://schemas.microsoft.com/office/drawing/2014/main" id="{9D93D8A8-9F91-4790-9A21-AAA911A71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329" y="4119388"/>
            <a:ext cx="647082" cy="59855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5">
            <a:extLst>
              <a:ext uri="{FF2B5EF4-FFF2-40B4-BE49-F238E27FC236}">
                <a16:creationId xmlns:a16="http://schemas.microsoft.com/office/drawing/2014/main" id="{8F22E0D7-4F9A-42ED-A625-F6790ED87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534" y="1880649"/>
            <a:ext cx="514799" cy="476191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Oval 5">
            <a:extLst>
              <a:ext uri="{FF2B5EF4-FFF2-40B4-BE49-F238E27FC236}">
                <a16:creationId xmlns:a16="http://schemas.microsoft.com/office/drawing/2014/main" id="{B2A1AA03-B0FB-42E4-911D-5642DE4EB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946" y="1905000"/>
            <a:ext cx="488473" cy="451840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">
            <a:extLst>
              <a:ext uri="{FF2B5EF4-FFF2-40B4-BE49-F238E27FC236}">
                <a16:creationId xmlns:a16="http://schemas.microsoft.com/office/drawing/2014/main" id="{E5484127-115F-4172-AFEE-EF9EDDC93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156" y="1929351"/>
            <a:ext cx="488473" cy="451840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0665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Show results from search for        in quad tree</a:t>
            </a:r>
            <a:endParaRPr lang="en-US" sz="3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Trees - Quiz</a:t>
            </a:r>
          </a:p>
        </p:txBody>
      </p:sp>
      <p:sp>
        <p:nvSpPr>
          <p:cNvPr id="17" name="Rectangle 16"/>
          <p:cNvSpPr/>
          <p:nvPr/>
        </p:nvSpPr>
        <p:spPr>
          <a:xfrm rot="16200000">
            <a:off x="3094223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DA09AA-DCDE-4A68-BDD0-D6D5163BA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367729"/>
              </p:ext>
            </p:extLst>
          </p:nvPr>
        </p:nvGraphicFramePr>
        <p:xfrm>
          <a:off x="4646612" y="31242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5">
            <a:extLst>
              <a:ext uri="{FF2B5EF4-FFF2-40B4-BE49-F238E27FC236}">
                <a16:creationId xmlns:a16="http://schemas.microsoft.com/office/drawing/2014/main" id="{D561E600-6B44-450A-A2EA-92B690F48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1132" y="37036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6CD20C-0571-41AD-A422-C108E6EE1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632" y="36620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3645F3B8-D73F-4C54-A3BC-0A7F32A4F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8435" y="48158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AD0644F9-BEF4-44E9-B6BF-7B7AF3B9A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846" y="42860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B1A79F73-339C-4924-8B2D-C4F4EA672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6499" y="46273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A9260AED-B08F-4600-A72F-41D356788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6499" y="532320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905D24A8-C54F-4C7F-B3D0-D3E4C93C6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669" y="5369767"/>
            <a:ext cx="341180" cy="315593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40D2B0F1-3548-412D-B826-1ED01C028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361" y="3208230"/>
            <a:ext cx="331416" cy="295231"/>
          </a:xfrm>
          <a:prstGeom prst="ellipse">
            <a:avLst/>
          </a:prstGeom>
          <a:solidFill>
            <a:srgbClr val="FFCC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Oval 5">
            <a:extLst>
              <a:ext uri="{FF2B5EF4-FFF2-40B4-BE49-F238E27FC236}">
                <a16:creationId xmlns:a16="http://schemas.microsoft.com/office/drawing/2014/main" id="{1FED38FE-4BB4-4539-89EA-10D0DDDE2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972" y="1918354"/>
            <a:ext cx="488297" cy="45167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446EE96F-7364-481A-9E3E-EDDA0A124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6585" y="4284809"/>
            <a:ext cx="465889" cy="430949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99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7" grpId="1" animBg="1"/>
      <p:bldP spid="18" grpId="0"/>
      <p:bldP spid="18" grpId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GB" dirty="0"/>
              <a:t>Which intervals overlap with (7, 13)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GB" dirty="0"/>
              <a:t>Intervals - Quiz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6200000">
            <a:off x="3094223" y="-770679"/>
            <a:ext cx="285379" cy="449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18" name="TextBox 17"/>
          <p:cNvSpPr txBox="1"/>
          <p:nvPr/>
        </p:nvSpPr>
        <p:spPr>
          <a:xfrm>
            <a:off x="303212" y="1295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TIME:</a:t>
            </a:r>
            <a:endParaRPr lang="bg-BG" sz="18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3AF757-701E-43AA-A56B-2A2DF3567E0D}"/>
              </a:ext>
            </a:extLst>
          </p:cNvPr>
          <p:cNvGrpSpPr/>
          <p:nvPr/>
        </p:nvGrpSpPr>
        <p:grpSpPr>
          <a:xfrm>
            <a:off x="2177179" y="3581402"/>
            <a:ext cx="1594253" cy="512962"/>
            <a:chOff x="606163" y="3042772"/>
            <a:chExt cx="1594253" cy="30678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A85F492-8CBC-498A-95D9-C785B8E4EC10}"/>
                </a:ext>
              </a:extLst>
            </p:cNvPr>
            <p:cNvCxnSpPr>
              <a:cxnSpLocks/>
            </p:cNvCxnSpPr>
            <p:nvPr/>
          </p:nvCxnSpPr>
          <p:spPr>
            <a:xfrm>
              <a:off x="606163" y="3349560"/>
              <a:ext cx="113408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DE9DA1-B1A1-4407-AD06-2FA1E30BF31B}"/>
                </a:ext>
              </a:extLst>
            </p:cNvPr>
            <p:cNvSpPr txBox="1"/>
            <p:nvPr/>
          </p:nvSpPr>
          <p:spPr>
            <a:xfrm>
              <a:off x="760411" y="3042772"/>
              <a:ext cx="1440005" cy="306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b="1" dirty="0"/>
                <a:t>(1,6)</a:t>
              </a:r>
              <a:endParaRPr lang="en-GB" b="1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C01BC35-6251-4B53-9889-AC96B18E32B0}"/>
              </a:ext>
            </a:extLst>
          </p:cNvPr>
          <p:cNvGrpSpPr/>
          <p:nvPr/>
        </p:nvGrpSpPr>
        <p:grpSpPr>
          <a:xfrm>
            <a:off x="3958879" y="4324665"/>
            <a:ext cx="1440005" cy="512962"/>
            <a:chOff x="826883" y="3042772"/>
            <a:chExt cx="1440005" cy="306788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D844D55-6206-4D41-B43F-AEBC8E0EEE30}"/>
                </a:ext>
              </a:extLst>
            </p:cNvPr>
            <p:cNvCxnSpPr>
              <a:cxnSpLocks/>
            </p:cNvCxnSpPr>
            <p:nvPr/>
          </p:nvCxnSpPr>
          <p:spPr>
            <a:xfrm>
              <a:off x="828816" y="3349560"/>
              <a:ext cx="911431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A47129C-0AA9-4A70-BE6D-A2E9AC4C8016}"/>
                </a:ext>
              </a:extLst>
            </p:cNvPr>
            <p:cNvSpPr txBox="1"/>
            <p:nvPr/>
          </p:nvSpPr>
          <p:spPr>
            <a:xfrm>
              <a:off x="826883" y="3042772"/>
              <a:ext cx="1440005" cy="27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b="1" dirty="0"/>
                <a:t>(8,12)</a:t>
              </a:r>
              <a:endParaRPr lang="en-GB" b="1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E580A2E-85FC-41F8-B432-70E581BF584C}"/>
              </a:ext>
            </a:extLst>
          </p:cNvPr>
          <p:cNvGrpSpPr/>
          <p:nvPr/>
        </p:nvGrpSpPr>
        <p:grpSpPr>
          <a:xfrm>
            <a:off x="1408015" y="5125838"/>
            <a:ext cx="4381597" cy="512962"/>
            <a:chOff x="144396" y="3042772"/>
            <a:chExt cx="4381597" cy="306788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AF22DEA-C028-46E5-84E6-3A9F4238C7D8}"/>
                </a:ext>
              </a:extLst>
            </p:cNvPr>
            <p:cNvCxnSpPr>
              <a:cxnSpLocks/>
            </p:cNvCxnSpPr>
            <p:nvPr/>
          </p:nvCxnSpPr>
          <p:spPr>
            <a:xfrm>
              <a:off x="144396" y="3349560"/>
              <a:ext cx="4381597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F69A022-688E-47A9-B90B-B41C2F2ED66C}"/>
                </a:ext>
              </a:extLst>
            </p:cNvPr>
            <p:cNvSpPr txBox="1"/>
            <p:nvPr/>
          </p:nvSpPr>
          <p:spPr>
            <a:xfrm>
              <a:off x="1858993" y="3042772"/>
              <a:ext cx="1440005" cy="27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b="1" dirty="0"/>
                <a:t>(-2,15)</a:t>
              </a:r>
              <a:endParaRPr lang="en-GB" b="1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D2854A6-C8AF-419B-B4DD-94B420F7D257}"/>
              </a:ext>
            </a:extLst>
          </p:cNvPr>
          <p:cNvGrpSpPr/>
          <p:nvPr/>
        </p:nvGrpSpPr>
        <p:grpSpPr>
          <a:xfrm>
            <a:off x="5789612" y="4324665"/>
            <a:ext cx="4381597" cy="512962"/>
            <a:chOff x="144396" y="3042772"/>
            <a:chExt cx="4381597" cy="306788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C06AAA9-0AC8-410B-A1B1-34E7591B79C7}"/>
                </a:ext>
              </a:extLst>
            </p:cNvPr>
            <p:cNvCxnSpPr>
              <a:cxnSpLocks/>
            </p:cNvCxnSpPr>
            <p:nvPr/>
          </p:nvCxnSpPr>
          <p:spPr>
            <a:xfrm>
              <a:off x="144396" y="3349560"/>
              <a:ext cx="4381597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808F94B-E2A3-4D05-93D6-F29A7B8F3612}"/>
                </a:ext>
              </a:extLst>
            </p:cNvPr>
            <p:cNvSpPr txBox="1"/>
            <p:nvPr/>
          </p:nvSpPr>
          <p:spPr>
            <a:xfrm>
              <a:off x="1858993" y="3042772"/>
              <a:ext cx="1440005" cy="27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b="1" dirty="0"/>
                <a:t>(15,32)</a:t>
              </a:r>
              <a:endParaRPr lang="en-GB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2622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1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" grpId="0" uiExpand="1" build="p"/>
      <p:bldP spid="17" grpId="0" animBg="1"/>
      <p:bldP spid="18" grpId="0"/>
      <p:bldP spid="18" grpId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US" dirty="0"/>
              <a:t>Elements: 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US" dirty="0"/>
              <a:t>Trees - Quiz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87CFA27-C3A1-443B-8CD5-5AD5230A9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163556"/>
              </p:ext>
            </p:extLst>
          </p:nvPr>
        </p:nvGraphicFramePr>
        <p:xfrm>
          <a:off x="4646612" y="3124200"/>
          <a:ext cx="27432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val 5">
            <a:extLst>
              <a:ext uri="{FF2B5EF4-FFF2-40B4-BE49-F238E27FC236}">
                <a16:creationId xmlns:a16="http://schemas.microsoft.com/office/drawing/2014/main" id="{2A7DAE1B-5958-4F63-9029-DA7A01B20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1132" y="3703642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DFCA83-AE3B-4243-B6AD-CACB86C7F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632" y="3662041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03E8B879-D03D-46BB-870E-7F39523AB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8435" y="4815896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12074F95-8C69-4308-91AE-1072C69B9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846" y="4286032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AAAA7849-A240-4DA0-BBCF-BA7B6022F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6499" y="4627309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6CA13D75-F432-496B-97BA-F8ECB05ED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6499" y="532320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F2F0A128-3A92-4F36-8B78-2A268FAF4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669" y="5369767"/>
            <a:ext cx="341180" cy="315593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5">
            <a:extLst>
              <a:ext uri="{FF2B5EF4-FFF2-40B4-BE49-F238E27FC236}">
                <a16:creationId xmlns:a16="http://schemas.microsoft.com/office/drawing/2014/main" id="{23E133CA-2771-4D01-B492-EBF8E804D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361" y="3208230"/>
            <a:ext cx="331416" cy="295231"/>
          </a:xfrm>
          <a:prstGeom prst="ellipse">
            <a:avLst/>
          </a:prstGeom>
          <a:solidFill>
            <a:srgbClr val="FFCC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Oval 5">
            <a:extLst>
              <a:ext uri="{FF2B5EF4-FFF2-40B4-BE49-F238E27FC236}">
                <a16:creationId xmlns:a16="http://schemas.microsoft.com/office/drawing/2014/main" id="{BBC01316-5ECE-4D50-B401-35D3A1955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6585" y="4284809"/>
            <a:ext cx="465889" cy="430949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BAB0A092-44AE-4487-A4F3-B43D93C50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2" y="1981200"/>
            <a:ext cx="341180" cy="315593"/>
          </a:xfrm>
          <a:prstGeom prst="ellipse">
            <a:avLst/>
          </a:prstGeom>
          <a:solidFill>
            <a:srgbClr val="FFC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2A965A1-82BD-423A-99FB-7BEE51B3A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212" y="1981199"/>
            <a:ext cx="341180" cy="315593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Oval 5">
            <a:extLst>
              <a:ext uri="{FF2B5EF4-FFF2-40B4-BE49-F238E27FC236}">
                <a16:creationId xmlns:a16="http://schemas.microsoft.com/office/drawing/2014/main" id="{07E5FAA7-4048-4DE4-A2E6-509F690D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12" y="1981198"/>
            <a:ext cx="341180" cy="315593"/>
          </a:xfrm>
          <a:prstGeom prst="ellipse">
            <a:avLst/>
          </a:prstGeom>
          <a:solidFill>
            <a:srgbClr val="00B05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5">
            <a:extLst>
              <a:ext uri="{FF2B5EF4-FFF2-40B4-BE49-F238E27FC236}">
                <a16:creationId xmlns:a16="http://schemas.microsoft.com/office/drawing/2014/main" id="{81CBA9CB-BADB-4090-8E60-3F89EECD0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2" y="1993164"/>
            <a:ext cx="331416" cy="295231"/>
          </a:xfrm>
          <a:prstGeom prst="ellipse">
            <a:avLst/>
          </a:prstGeom>
          <a:solidFill>
            <a:srgbClr val="FFCC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8CF06E84-41BF-441B-9E11-9794A69F6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12" y="1995197"/>
            <a:ext cx="341180" cy="315593"/>
          </a:xfrm>
          <a:prstGeom prst="ellipse">
            <a:avLst/>
          </a:prstGeom>
          <a:solidFill>
            <a:srgbClr val="0070C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D1F175DE-5C4B-4EC7-8842-8277B1BB9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829" y="1993164"/>
            <a:ext cx="341180" cy="315593"/>
          </a:xfrm>
          <a:prstGeom prst="rect">
            <a:avLst/>
          </a:prstGeom>
          <a:solidFill>
            <a:schemeClr val="bg2">
              <a:alpha val="50000"/>
            </a:scheme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4610C2BA-067D-4EA1-9A8C-F16B1C6AA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689" y="1981197"/>
            <a:ext cx="341180" cy="315593"/>
          </a:xfrm>
          <a:prstGeom prst="triangle">
            <a:avLst/>
          </a:prstGeom>
          <a:solidFill>
            <a:srgbClr val="C0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74BBAAB1-3C2A-46DF-B6F7-792CD1C41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648" y="1997621"/>
            <a:ext cx="341180" cy="315593"/>
          </a:xfrm>
          <a:prstGeom prst="ellipse">
            <a:avLst/>
          </a:prstGeom>
          <a:solidFill>
            <a:srgbClr val="7030A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1795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2" y="4724400"/>
            <a:ext cx="10363200" cy="820600"/>
          </a:xfrm>
        </p:spPr>
        <p:txBody>
          <a:bodyPr/>
          <a:lstStyle/>
          <a:p>
            <a:r>
              <a:rPr lang="en-US" dirty="0"/>
              <a:t>Lab Exercise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912812" y="5638800"/>
            <a:ext cx="10363200" cy="719034"/>
          </a:xfrm>
        </p:spPr>
        <p:txBody>
          <a:bodyPr/>
          <a:lstStyle/>
          <a:p>
            <a:r>
              <a:rPr lang="en-US" dirty="0"/>
              <a:t>Quad Trees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157" y="866750"/>
            <a:ext cx="3524026" cy="363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633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K-D Trees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4968"/>
            <a:ext cx="10363200" cy="71595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Insertion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72</a:t>
            </a:fld>
            <a:endParaRPr lang="en-US" dirty="0"/>
          </a:p>
        </p:txBody>
      </p:sp>
      <p:pic>
        <p:nvPicPr>
          <p:cNvPr id="1026" name="Picture 2" descr="Image result for k-d tree icon">
            <a:extLst>
              <a:ext uri="{FF2B5EF4-FFF2-40B4-BE49-F238E27FC236}">
                <a16:creationId xmlns:a16="http://schemas.microsoft.com/office/drawing/2014/main" id="{D230FAAF-E26C-49A0-900B-E39D44986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2" y="1752600"/>
            <a:ext cx="2628030" cy="272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5668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2-d tree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space-partitioning data structure for organizing points in a 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/>
              <a:t>-dimensional space</a:t>
            </a:r>
            <a:endParaRPr lang="bg-BG" dirty="0"/>
          </a:p>
          <a:p>
            <a:pPr lvl="1"/>
            <a:r>
              <a:rPr lang="bg-BG" dirty="0"/>
              <a:t>Е</a:t>
            </a:r>
            <a:r>
              <a:rPr lang="en-US" dirty="0"/>
              <a:t>very node is a 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/>
              <a:t>-dimensional point</a:t>
            </a:r>
            <a:endParaRPr lang="bg-BG" dirty="0"/>
          </a:p>
          <a:p>
            <a:pPr lvl="1"/>
            <a:r>
              <a:rPr lang="bg-BG" dirty="0"/>
              <a:t>Е</a:t>
            </a:r>
            <a:r>
              <a:rPr lang="en-US" dirty="0"/>
              <a:t>very point splits its own plane in half 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endParaRPr lang="en-GB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0898C25-B5B4-4A26-8944-6CF35A973E0A}"/>
              </a:ext>
            </a:extLst>
          </p:cNvPr>
          <p:cNvGrpSpPr/>
          <p:nvPr/>
        </p:nvGrpSpPr>
        <p:grpSpPr>
          <a:xfrm>
            <a:off x="3351212" y="3949887"/>
            <a:ext cx="5477612" cy="2584640"/>
            <a:chOff x="4951412" y="2141804"/>
            <a:chExt cx="6778458" cy="32766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ED80461-11DD-4CFB-ADC5-6A241DE2F2A7}"/>
                </a:ext>
              </a:extLst>
            </p:cNvPr>
            <p:cNvSpPr/>
            <p:nvPr/>
          </p:nvSpPr>
          <p:spPr>
            <a:xfrm>
              <a:off x="4951412" y="2141804"/>
              <a:ext cx="6778458" cy="3276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350ACD5-83A2-407A-B361-6F3806CE9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44452" y="2277921"/>
              <a:ext cx="2952048" cy="2920177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69222039-D202-40C0-9106-8AD1E6F23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8612" y="2688868"/>
              <a:ext cx="3147422" cy="2098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46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 insertion </a:t>
            </a:r>
            <a:r>
              <a:rPr lang="en-GB" dirty="0">
                <a:sym typeface="Wingdings" panose="05000000000000000000" pitchFamily="2" charset="2"/>
              </a:rPr>
              <a:t> 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if	depth % 2 == 0 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compare</a:t>
            </a:r>
            <a:r>
              <a:rPr lang="en-GB" dirty="0">
                <a:sym typeface="Wingdings" panose="05000000000000000000" pitchFamily="2" charset="2"/>
              </a:rPr>
              <a:t> points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by X</a:t>
            </a:r>
          </a:p>
          <a:p>
            <a:pPr lvl="2"/>
            <a:r>
              <a:rPr lang="en-GB" dirty="0">
                <a:sym typeface="Wingdings" panose="05000000000000000000" pitchFamily="2" charset="2"/>
              </a:rPr>
              <a:t>if depth % 2 == 1 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compare</a:t>
            </a:r>
            <a:r>
              <a:rPr lang="en-GB" dirty="0">
                <a:sym typeface="Wingdings" panose="05000000000000000000" pitchFamily="2" charset="2"/>
              </a:rPr>
              <a:t> points 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by Y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Point       at (</a:t>
            </a:r>
            <a:r>
              <a:rPr lang="bg-BG" dirty="0">
                <a:sym typeface="Wingdings" panose="05000000000000000000" pitchFamily="2" charset="2"/>
              </a:rPr>
              <a:t>4, 6</a:t>
            </a:r>
            <a:r>
              <a:rPr lang="en-GB" dirty="0">
                <a:sym typeface="Wingdings" panose="05000000000000000000" pitchFamily="2" charset="2"/>
              </a:rPr>
              <a:t>)</a:t>
            </a:r>
          </a:p>
          <a:p>
            <a:r>
              <a:rPr lang="en-GB" dirty="0">
                <a:sym typeface="Wingdings" panose="05000000000000000000" pitchFamily="2" charset="2"/>
              </a:rPr>
              <a:t>Point       at (</a:t>
            </a:r>
            <a:r>
              <a:rPr lang="bg-BG" dirty="0">
                <a:sym typeface="Wingdings" panose="05000000000000000000" pitchFamily="2" charset="2"/>
              </a:rPr>
              <a:t>3, 7</a:t>
            </a:r>
            <a:r>
              <a:rPr lang="en-GB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EAA95C-2DA6-465F-9C1D-8D8F0D2E322B}"/>
              </a:ext>
            </a:extLst>
          </p:cNvPr>
          <p:cNvSpPr/>
          <p:nvPr/>
        </p:nvSpPr>
        <p:spPr>
          <a:xfrm>
            <a:off x="8228012" y="1143000"/>
            <a:ext cx="3338400" cy="5181600"/>
          </a:xfrm>
          <a:prstGeom prst="roundRect">
            <a:avLst>
              <a:gd name="adj" fmla="val 184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A0AEDC-80AF-417A-ADA7-990030636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2275" y="4580884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22A882-0E83-40C7-8E48-FDFC57833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3888" y="543251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6D4D5C-8BE5-4746-804A-A79F1409D696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 flipH="1">
            <a:off x="9860523" y="4850259"/>
            <a:ext cx="411717" cy="582257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594BFC7-CDD4-418F-8D71-872854D0A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912" y="3928231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AD050A7-B90E-4396-91EE-CC237B60F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912" y="4646530"/>
            <a:ext cx="341180" cy="315593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B66117-2AEA-4A26-9652-4AE9B3006376}"/>
              </a:ext>
            </a:extLst>
          </p:cNvPr>
          <p:cNvSpPr txBox="1"/>
          <p:nvPr/>
        </p:nvSpPr>
        <p:spPr>
          <a:xfrm>
            <a:off x="8793080" y="444849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0E369E-8EAB-4896-BB2A-F5AA8F72AF48}"/>
              </a:ext>
            </a:extLst>
          </p:cNvPr>
          <p:cNvSpPr txBox="1"/>
          <p:nvPr/>
        </p:nvSpPr>
        <p:spPr>
          <a:xfrm>
            <a:off x="8793080" y="53316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1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62E148-FF57-4FDA-B366-791DDDA1CC2B}"/>
              </a:ext>
            </a:extLst>
          </p:cNvPr>
          <p:cNvSpPr txBox="1"/>
          <p:nvPr/>
        </p:nvSpPr>
        <p:spPr>
          <a:xfrm>
            <a:off x="10372227" y="4154392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b="1" dirty="0">
                <a:solidFill>
                  <a:schemeClr val="bg1"/>
                </a:solidFill>
              </a:rPr>
              <a:t>(4, 6)</a:t>
            </a:r>
            <a:endParaRPr lang="en-GB" sz="18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CBA030-6705-450E-9F7E-F011E0838815}"/>
              </a:ext>
            </a:extLst>
          </p:cNvPr>
          <p:cNvSpPr txBox="1"/>
          <p:nvPr/>
        </p:nvSpPr>
        <p:spPr>
          <a:xfrm>
            <a:off x="10027157" y="5498068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800" b="1" dirty="0">
                <a:solidFill>
                  <a:schemeClr val="bg1"/>
                </a:solidFill>
              </a:rPr>
              <a:t>(3, 7)</a:t>
            </a:r>
            <a:endParaRPr lang="en-GB" sz="1800" b="1" dirty="0">
              <a:solidFill>
                <a:schemeClr val="bg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BC89F0A-EF41-45A5-AF0A-6A3F9054F047}"/>
              </a:ext>
            </a:extLst>
          </p:cNvPr>
          <p:cNvGrpSpPr/>
          <p:nvPr/>
        </p:nvGrpSpPr>
        <p:grpSpPr>
          <a:xfrm>
            <a:off x="8588726" y="1455591"/>
            <a:ext cx="2611086" cy="2615453"/>
            <a:chOff x="8588726" y="1455591"/>
            <a:chExt cx="2611086" cy="2615453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D440F6F-0001-4EEB-917D-591D0D0FE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88726" y="1455591"/>
              <a:ext cx="2611086" cy="2615453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B270DEA-0891-4C64-B677-FD98DDF271CE}"/>
                </a:ext>
              </a:extLst>
            </p:cNvPr>
            <p:cNvGrpSpPr/>
            <p:nvPr/>
          </p:nvGrpSpPr>
          <p:grpSpPr>
            <a:xfrm>
              <a:off x="8660025" y="1829687"/>
              <a:ext cx="1688761" cy="738664"/>
              <a:chOff x="8660025" y="1671349"/>
              <a:chExt cx="1688761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7EDB4F8-B42E-4739-81D2-59A9E26BF927}"/>
                  </a:ext>
                </a:extLst>
              </p:cNvPr>
              <p:cNvSpPr txBox="1"/>
              <p:nvPr/>
            </p:nvSpPr>
            <p:spPr>
              <a:xfrm>
                <a:off x="9673601" y="2040681"/>
                <a:ext cx="675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g-BG" sz="1800" b="1" dirty="0">
                    <a:solidFill>
                      <a:schemeClr val="bg1"/>
                    </a:solidFill>
                  </a:rPr>
                  <a:t>(4, 6)</a:t>
                </a:r>
                <a:endParaRPr lang="en-GB" sz="1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83DC20E-5516-4D49-8510-269313BD25C8}"/>
                  </a:ext>
                </a:extLst>
              </p:cNvPr>
              <p:cNvSpPr txBox="1"/>
              <p:nvPr/>
            </p:nvSpPr>
            <p:spPr>
              <a:xfrm>
                <a:off x="8660025" y="1671349"/>
                <a:ext cx="675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bg-BG" sz="1800" b="1" dirty="0">
                    <a:solidFill>
                      <a:schemeClr val="bg1"/>
                    </a:solidFill>
                  </a:rPr>
                  <a:t>(3, 7)</a:t>
                </a:r>
                <a:endParaRPr lang="en-GB" sz="18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598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depth % 2 == 0 </a:t>
            </a:r>
            <a:r>
              <a:rPr lang="en-US" dirty="0">
                <a:sym typeface="Wingdings" panose="05000000000000000000" pitchFamily="2" charset="2"/>
              </a:rPr>
              <a:t> split by X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91354"/>
              </p:ext>
            </p:extLst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157" name="Oval 156">
            <a:extLst>
              <a:ext uri="{FF2B5EF4-FFF2-40B4-BE49-F238E27FC236}">
                <a16:creationId xmlns:a16="http://schemas.microsoft.com/office/drawing/2014/main" id="{51E07B53-5E15-48D1-B998-BCA86FA3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832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63055FE0-3C03-40BA-88DC-54EDBC666BBA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372BF137-7211-4F56-8681-64061E771954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DB1D5E01-BDC2-4544-9582-38669DA2AD07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A072A22-F640-4C7B-BFF5-4D71C0AD4E8D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602723DA-131D-47B2-AB6B-93395D1B6A64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181F075-1CA5-448E-98A1-867FD33D886A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81A6B697-C889-4036-97F0-3F5AC3AB6130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A9C8BB04-B65F-44C6-AC98-AC91F63C6856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CEFC077-99ED-4F4C-B456-F88CDF87B7B0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3AE8ABE-E8B7-4FB9-BE9D-33BFB9718126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90BDABC7-ECB1-4AF9-A8C1-80D44491BB7F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B992609-5897-4AAD-8FD0-1BEBEEDF8433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0355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compare by X </a:t>
            </a:r>
            <a:r>
              <a:rPr lang="en-US" dirty="0">
                <a:sym typeface="Wingdings" panose="05000000000000000000" pitchFamily="2" charset="2"/>
              </a:rPr>
              <a:t> go left</a:t>
            </a:r>
          </a:p>
          <a:p>
            <a:r>
              <a:rPr lang="en-US" dirty="0">
                <a:sym typeface="Wingdings" panose="05000000000000000000" pitchFamily="2" charset="2"/>
              </a:rPr>
              <a:t>depth % 2 == 1  split by 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871054"/>
              </p:ext>
            </p:extLst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157" name="Oval 156">
            <a:extLst>
              <a:ext uri="{FF2B5EF4-FFF2-40B4-BE49-F238E27FC236}">
                <a16:creationId xmlns:a16="http://schemas.microsoft.com/office/drawing/2014/main" id="{51E07B53-5E15-48D1-B998-BCA86FA3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005EEB-F5A4-4CFC-ACC4-D57DADDB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832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DA793DF-8730-4C95-8BF5-09F72E0E58F8}"/>
              </a:ext>
            </a:extLst>
          </p:cNvPr>
          <p:cNvSpPr/>
          <p:nvPr/>
        </p:nvSpPr>
        <p:spPr>
          <a:xfrm>
            <a:off x="1822412" y="3658663"/>
            <a:ext cx="513953" cy="485074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CC6B30-34FA-4F5E-BDBB-E48E84953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552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A86D902-3F5E-44B0-8D1D-04F24AAAFACD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080187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8F9040-4F6E-4980-927B-004343A700A2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AB5C39-B77D-4038-A30C-B9EFDA464262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89AB51-3F9E-41D4-A5C2-EE1BEA8FB58F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36E4F7-20A7-4E51-B807-9928A5635096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863AA1E-B3FF-47E6-A5C0-0A4A9B861C97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B8CAC7A-0E08-4EBD-8AF5-26C9A489C1B3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C015724-9F41-4031-923E-24AFEC121104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332FE6-4715-45C7-B755-76C89FFAAED1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03FF82-0DBF-4343-8A9D-EA924B7DC411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7AB510-4CEC-40AC-8A28-227C2BCCDFBD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8E6678-0883-48F0-9067-B43A613202BD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5F43DD-21ED-476C-8D73-3CDB78C29245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7742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20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compare by X </a:t>
            </a:r>
            <a:r>
              <a:rPr lang="en-US" dirty="0">
                <a:sym typeface="Wingdings" panose="05000000000000000000" pitchFamily="2" charset="2"/>
              </a:rPr>
              <a:t> go left</a:t>
            </a:r>
          </a:p>
          <a:p>
            <a:r>
              <a:rPr lang="en-US" dirty="0">
                <a:sym typeface="Wingdings" panose="05000000000000000000" pitchFamily="2" charset="2"/>
              </a:rPr>
              <a:t>depth % 2 == 1  split by 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836574"/>
              </p:ext>
            </p:extLst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832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51E07B53-5E15-48D1-B998-BCA86FA3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005EEB-F5A4-4CFC-ACC4-D57DADDB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552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80187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288176-B143-4B87-8A90-F2257262C5AA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295C52-0D6D-4A7E-A381-B96CCF879E80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4FF55-3FD4-4295-9966-429D6EB243FC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1B4597-164D-45DB-BBD6-DA7870BD4CFD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F7A65C-BA27-40F2-8004-8F9F9D9F7AC7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8AC3C2-7B3D-475C-853D-CB38687B2EDD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9F41D7-BD4F-4D93-A79B-5472B8D243F7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D6F284-56AA-42F8-9517-21C020F6B67F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2B49B2-C5A2-4DEA-973A-85BE3C017911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B3FFEA-0F03-4455-9EBD-D46BA020FBD0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B1592B-E0FE-481A-9F78-F6DAA3231979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153413-942F-4F79-BD4B-2DDB5787F6A6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316648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compare by X </a:t>
            </a:r>
            <a:r>
              <a:rPr lang="en-US" dirty="0">
                <a:sym typeface="Wingdings" panose="05000000000000000000" pitchFamily="2" charset="2"/>
              </a:rPr>
              <a:t> go left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905552"/>
              </p:ext>
            </p:extLst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157" name="Oval 156">
            <a:extLst>
              <a:ext uri="{FF2B5EF4-FFF2-40B4-BE49-F238E27FC236}">
                <a16:creationId xmlns:a16="http://schemas.microsoft.com/office/drawing/2014/main" id="{51E07B53-5E15-48D1-B998-BCA86FA3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005EEB-F5A4-4CFC-ACC4-D57DADDB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115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76750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A8632D-9CA1-4BD6-B7B7-0F2F0EC89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DFC6AD-0314-4531-BDB7-6F573884CB9D}"/>
              </a:ext>
            </a:extLst>
          </p:cNvPr>
          <p:cNvSpPr/>
          <p:nvPr/>
        </p:nvSpPr>
        <p:spPr>
          <a:xfrm>
            <a:off x="3236731" y="2975559"/>
            <a:ext cx="513953" cy="485074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395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446D9-67D5-4C1C-8108-5373425A71EC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6F78BD-0A86-4F14-B9F1-8A147210F9B2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E69FF3-BD06-42C8-90AC-9193BDADC1EB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5D8064-FA44-4EBB-A1FA-EC9640D125A0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109DB1-799C-4196-AABA-48F38FA395E0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1B64D5-B29A-4810-B27A-48051B5985D7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8DD576-8318-4772-B78C-F927FA0444D8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44F10F-F2AF-4E26-8E28-FDB96B787129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5551E5-D072-4721-9667-8147ADA21EC8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179371-8F04-4238-BB49-3E815DB0AB21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AD5461-FCFF-4D7D-AB0D-477EC73A8564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9F0EAD-5423-47DA-9E2E-F9B20EAA7F56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4083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compare by Y </a:t>
            </a:r>
            <a:r>
              <a:rPr lang="en-US" dirty="0">
                <a:sym typeface="Wingdings" panose="05000000000000000000" pitchFamily="2" charset="2"/>
              </a:rPr>
              <a:t> go right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157" name="Oval 156">
            <a:extLst>
              <a:ext uri="{FF2B5EF4-FFF2-40B4-BE49-F238E27FC236}">
                <a16:creationId xmlns:a16="http://schemas.microsoft.com/office/drawing/2014/main" id="{51E07B53-5E15-48D1-B998-BCA86FA3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005EEB-F5A4-4CFC-ACC4-D57DADDB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552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80187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A8632D-9CA1-4BD6-B7B7-0F2F0EC89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DFC6AD-0314-4531-BDB7-6F573884CB9D}"/>
              </a:ext>
            </a:extLst>
          </p:cNvPr>
          <p:cNvSpPr/>
          <p:nvPr/>
        </p:nvSpPr>
        <p:spPr>
          <a:xfrm>
            <a:off x="1822412" y="3665359"/>
            <a:ext cx="513953" cy="485074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832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7B847F-6816-4AA6-9CD0-1877ACB574C7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F23FAD-576A-4378-9032-E49312BD2117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062BE3-CF0C-4A48-B25E-F941CB3ED94D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262091-128F-469B-96D1-D9225F423468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5866CA-1FFA-40AC-8C90-7C17C621CAAC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A58A8C-7ADB-4253-A5EB-ED903846AEEF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EA363D-B9B3-415D-8A4A-19014B8BDB28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CFCE137-A706-42E0-A20E-FEF527B7EEB8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6E788D-BE8A-4418-BC21-A60CFC178E33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77B712-1AF5-4DB8-A4E1-A4E0176C3376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955020-1C37-443D-ABFF-39E35644FC0E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B49803-D616-449B-85A0-A72E15964976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4892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212" y="129255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TIME’S UP!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848142"/>
            <a:ext cx="11804822" cy="4873334"/>
          </a:xfrm>
        </p:spPr>
        <p:txBody>
          <a:bodyPr>
            <a:noAutofit/>
          </a:bodyPr>
          <a:lstStyle/>
          <a:p>
            <a:r>
              <a:rPr lang="en-GB" dirty="0"/>
              <a:t>Which intervals overlap with (7, 13)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577597" cy="1110780"/>
          </a:xfrm>
        </p:spPr>
        <p:txBody>
          <a:bodyPr/>
          <a:lstStyle/>
          <a:p>
            <a:r>
              <a:rPr lang="en-GB" dirty="0"/>
              <a:t>Intervals - Quiz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3AF757-701E-43AA-A56B-2A2DF3567E0D}"/>
              </a:ext>
            </a:extLst>
          </p:cNvPr>
          <p:cNvGrpSpPr/>
          <p:nvPr/>
        </p:nvGrpSpPr>
        <p:grpSpPr>
          <a:xfrm>
            <a:off x="2177179" y="3581402"/>
            <a:ext cx="1594253" cy="512962"/>
            <a:chOff x="606163" y="3042772"/>
            <a:chExt cx="1594253" cy="30678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A85F492-8CBC-498A-95D9-C785B8E4EC10}"/>
                </a:ext>
              </a:extLst>
            </p:cNvPr>
            <p:cNvCxnSpPr>
              <a:cxnSpLocks/>
            </p:cNvCxnSpPr>
            <p:nvPr/>
          </p:nvCxnSpPr>
          <p:spPr>
            <a:xfrm>
              <a:off x="606163" y="3349560"/>
              <a:ext cx="1134084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DE9DA1-B1A1-4407-AD06-2FA1E30BF31B}"/>
                </a:ext>
              </a:extLst>
            </p:cNvPr>
            <p:cNvSpPr txBox="1"/>
            <p:nvPr/>
          </p:nvSpPr>
          <p:spPr>
            <a:xfrm>
              <a:off x="760411" y="3042772"/>
              <a:ext cx="1440005" cy="306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b="1" dirty="0"/>
                <a:t>(1,6)</a:t>
              </a:r>
              <a:endParaRPr lang="en-GB" b="1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C01BC35-6251-4B53-9889-AC96B18E32B0}"/>
              </a:ext>
            </a:extLst>
          </p:cNvPr>
          <p:cNvGrpSpPr/>
          <p:nvPr/>
        </p:nvGrpSpPr>
        <p:grpSpPr>
          <a:xfrm>
            <a:off x="3958879" y="4324665"/>
            <a:ext cx="1440005" cy="512962"/>
            <a:chOff x="826883" y="3042772"/>
            <a:chExt cx="1440005" cy="306788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D844D55-6206-4D41-B43F-AEBC8E0EEE30}"/>
                </a:ext>
              </a:extLst>
            </p:cNvPr>
            <p:cNvCxnSpPr>
              <a:cxnSpLocks/>
            </p:cNvCxnSpPr>
            <p:nvPr/>
          </p:nvCxnSpPr>
          <p:spPr>
            <a:xfrm>
              <a:off x="828816" y="3349560"/>
              <a:ext cx="911431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A47129C-0AA9-4A70-BE6D-A2E9AC4C8016}"/>
                </a:ext>
              </a:extLst>
            </p:cNvPr>
            <p:cNvSpPr txBox="1"/>
            <p:nvPr/>
          </p:nvSpPr>
          <p:spPr>
            <a:xfrm>
              <a:off x="826883" y="3042772"/>
              <a:ext cx="1440005" cy="27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b="1" dirty="0"/>
                <a:t>(8,12)</a:t>
              </a:r>
              <a:endParaRPr lang="en-GB" b="1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E580A2E-85FC-41F8-B432-70E581BF584C}"/>
              </a:ext>
            </a:extLst>
          </p:cNvPr>
          <p:cNvGrpSpPr/>
          <p:nvPr/>
        </p:nvGrpSpPr>
        <p:grpSpPr>
          <a:xfrm>
            <a:off x="1408015" y="5125838"/>
            <a:ext cx="4381597" cy="512962"/>
            <a:chOff x="144396" y="3042772"/>
            <a:chExt cx="4381597" cy="306788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AF22DEA-C028-46E5-84E6-3A9F4238C7D8}"/>
                </a:ext>
              </a:extLst>
            </p:cNvPr>
            <p:cNvCxnSpPr>
              <a:cxnSpLocks/>
            </p:cNvCxnSpPr>
            <p:nvPr/>
          </p:nvCxnSpPr>
          <p:spPr>
            <a:xfrm>
              <a:off x="144396" y="3349560"/>
              <a:ext cx="4381597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F69A022-688E-47A9-B90B-B41C2F2ED66C}"/>
                </a:ext>
              </a:extLst>
            </p:cNvPr>
            <p:cNvSpPr txBox="1"/>
            <p:nvPr/>
          </p:nvSpPr>
          <p:spPr>
            <a:xfrm>
              <a:off x="1858993" y="3042772"/>
              <a:ext cx="1440005" cy="27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b="1" dirty="0"/>
                <a:t>(-2,15)</a:t>
              </a:r>
              <a:endParaRPr lang="en-GB" b="1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D2854A6-C8AF-419B-B4DD-94B420F7D257}"/>
              </a:ext>
            </a:extLst>
          </p:cNvPr>
          <p:cNvGrpSpPr/>
          <p:nvPr/>
        </p:nvGrpSpPr>
        <p:grpSpPr>
          <a:xfrm>
            <a:off x="5789612" y="4324665"/>
            <a:ext cx="4381597" cy="512962"/>
            <a:chOff x="144396" y="3042772"/>
            <a:chExt cx="4381597" cy="306788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C06AAA9-0AC8-410B-A1B1-34E7591B79C7}"/>
                </a:ext>
              </a:extLst>
            </p:cNvPr>
            <p:cNvCxnSpPr>
              <a:cxnSpLocks/>
            </p:cNvCxnSpPr>
            <p:nvPr/>
          </p:nvCxnSpPr>
          <p:spPr>
            <a:xfrm>
              <a:off x="144396" y="3349560"/>
              <a:ext cx="4381597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808F94B-E2A3-4D05-93D6-F29A7B8F3612}"/>
                </a:ext>
              </a:extLst>
            </p:cNvPr>
            <p:cNvSpPr txBox="1"/>
            <p:nvPr/>
          </p:nvSpPr>
          <p:spPr>
            <a:xfrm>
              <a:off x="1858993" y="3042772"/>
              <a:ext cx="1440005" cy="27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g-BG" b="1" dirty="0"/>
                <a:t>(15,32)</a:t>
              </a:r>
              <a:endParaRPr lang="en-GB" b="1" dirty="0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F87F55AD-63BC-4A38-B91C-208FFE971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068" y="4311015"/>
            <a:ext cx="630764" cy="6307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D43BBC9-494B-46DD-BAF3-D0143690F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51" y="5125838"/>
            <a:ext cx="630764" cy="63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813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depth % 2 == 0  split by X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157" name="Oval 156">
            <a:extLst>
              <a:ext uri="{FF2B5EF4-FFF2-40B4-BE49-F238E27FC236}">
                <a16:creationId xmlns:a16="http://schemas.microsoft.com/office/drawing/2014/main" id="{51E07B53-5E15-48D1-B998-BCA86FA3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005EEB-F5A4-4CFC-ACC4-D57DADDB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552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80187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A8632D-9CA1-4BD6-B7B7-0F2F0EC89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832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7B847F-6816-4AA6-9CD0-1877ACB574C7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F23FAD-576A-4378-9032-E49312BD2117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062BE3-CF0C-4A48-B25E-F941CB3ED94D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262091-128F-469B-96D1-D9225F423468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5866CA-1FFA-40AC-8C90-7C17C621CAAC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A58A8C-7ADB-4253-A5EB-ED903846AEEF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EA363D-B9B3-415D-8A4A-19014B8BDB28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CFCE137-A706-42E0-A20E-FEF527B7EEB8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6E788D-BE8A-4418-BC21-A60CFC178E33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77B712-1AF5-4DB8-A4E1-A4E0176C3376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955020-1C37-443D-ABFF-39E35644FC0E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B49803-D616-449B-85A0-A72E15964976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5854723-2EF3-4032-89D5-510761251019}"/>
              </a:ext>
            </a:extLst>
          </p:cNvPr>
          <p:cNvSpPr/>
          <p:nvPr/>
        </p:nvSpPr>
        <p:spPr>
          <a:xfrm>
            <a:off x="2369733" y="4289307"/>
            <a:ext cx="513953" cy="485074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ADF4309-48FA-46C0-AB0B-6833965B8C34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198015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E22C440-31B6-4B17-9BE6-E657C0017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6120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07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compare by X </a:t>
            </a:r>
            <a:r>
              <a:rPr lang="en-US" dirty="0">
                <a:sym typeface="Wingdings" panose="05000000000000000000" pitchFamily="2" charset="2"/>
              </a:rPr>
              <a:t> go left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543745F-E81D-4487-81DF-85AE4687CB42}"/>
              </a:ext>
            </a:extLst>
          </p:cNvPr>
          <p:cNvSpPr/>
          <p:nvPr/>
        </p:nvSpPr>
        <p:spPr>
          <a:xfrm>
            <a:off x="3227495" y="2971906"/>
            <a:ext cx="513953" cy="485074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157" name="Oval 156">
            <a:extLst>
              <a:ext uri="{FF2B5EF4-FFF2-40B4-BE49-F238E27FC236}">
                <a16:creationId xmlns:a16="http://schemas.microsoft.com/office/drawing/2014/main" id="{51E07B53-5E15-48D1-B998-BCA86FA3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005EEB-F5A4-4CFC-ACC4-D57DADDB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602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79237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A8632D-9CA1-4BD6-B7B7-0F2F0EC89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882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97065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170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9C7359-7580-4833-B439-1FA473D6A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B13C9C-DCB5-4FAD-BE01-6B940F5205FA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611F3D-091F-4282-82A6-87DF8DBD8590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EACBFB-F5C7-4782-96C3-6EF2E9E7E54D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A83BD6-C752-49F6-A5EB-1FAED38BB108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D1E391-18F7-4FBE-B07E-63D7138C3781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2C18C24-9639-46E4-B88D-24392C075402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F25C8C9-97A1-4C02-901D-61878E9BC076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E2D03C-025F-4F89-9B3C-28ADCE3A9366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3D2234-FC6D-40D9-8EE2-6FE12FDF695F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3FA092-1CA0-4961-BC0F-CD9457594F51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152A37-8976-45F7-BA73-11F3C02F22AF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C76DFF-A678-402D-88AF-F9FF0088F099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642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compare by Y </a:t>
            </a:r>
            <a:r>
              <a:rPr lang="en-US" dirty="0">
                <a:sym typeface="Wingdings" panose="05000000000000000000" pitchFamily="2" charset="2"/>
              </a:rPr>
              <a:t> go right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543745F-E81D-4487-81DF-85AE4687CB42}"/>
              </a:ext>
            </a:extLst>
          </p:cNvPr>
          <p:cNvSpPr/>
          <p:nvPr/>
        </p:nvSpPr>
        <p:spPr>
          <a:xfrm>
            <a:off x="1823209" y="3657423"/>
            <a:ext cx="513953" cy="485074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157" name="Oval 156">
            <a:extLst>
              <a:ext uri="{FF2B5EF4-FFF2-40B4-BE49-F238E27FC236}">
                <a16:creationId xmlns:a16="http://schemas.microsoft.com/office/drawing/2014/main" id="{51E07B53-5E15-48D1-B998-BCA86FA3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005EEB-F5A4-4CFC-ACC4-D57DADDB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552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80187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A8632D-9CA1-4BD6-B7B7-0F2F0EC89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832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98015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6120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9C7359-7580-4833-B439-1FA473D6A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5042E0-99B1-4B55-92F6-9AFEC357316C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16E4E6-DE18-4001-8130-7BC45360637B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F1688AF-AA91-42F9-A190-F0CB20733FCE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244FB0-3C61-48EA-A769-BDD286B985F2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B4BF73-EF5C-4D09-B2FD-211156F32E7A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FB92B21-4430-4C9C-8AAA-F74614B26A68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4B0FDD-27AD-4D18-8D0C-CBE0765950DA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E19BC03-C7A5-4AFA-87AD-2BA18452A4E8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91B319-8B67-4070-BD37-D51C1E231933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3EF5B1-2171-4E92-8C5E-441C1D6B4E06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2F51D9-E631-4B55-AE8B-A30CEA8C9492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64F031-18A9-4E39-A70E-6E5A61AFF3AC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289098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compare by X </a:t>
            </a:r>
            <a:r>
              <a:rPr lang="en-US" dirty="0">
                <a:sym typeface="Wingdings" panose="05000000000000000000" pitchFamily="2" charset="2"/>
              </a:rPr>
              <a:t> go right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543745F-E81D-4487-81DF-85AE4687CB42}"/>
              </a:ext>
            </a:extLst>
          </p:cNvPr>
          <p:cNvSpPr/>
          <p:nvPr/>
        </p:nvSpPr>
        <p:spPr>
          <a:xfrm>
            <a:off x="2369733" y="4290967"/>
            <a:ext cx="513953" cy="485074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157" name="Oval 156">
            <a:extLst>
              <a:ext uri="{FF2B5EF4-FFF2-40B4-BE49-F238E27FC236}">
                <a16:creationId xmlns:a16="http://schemas.microsoft.com/office/drawing/2014/main" id="{51E07B53-5E15-48D1-B998-BCA86FA3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005EEB-F5A4-4CFC-ACC4-D57DADDB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552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80187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A8632D-9CA1-4BD6-B7B7-0F2F0EC89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832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98015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6120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9C7359-7580-4833-B439-1FA473D6A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F35252-7364-4423-9F5F-64B5C96D9FF3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910A29-49F2-46DC-A52E-80D20EA9447A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B57EB2-65A4-45E0-B4EB-ADE0000386F5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61DE84-86CA-4725-8606-D0F30E8FD439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6C70ED-6797-4127-BEA8-E65996E9DF23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4DA777-D3F5-41F8-BE4B-61D1AD8683A0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83745B-545D-4670-97CA-A14C26E730C2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0EA392-5A36-4F50-8AE7-D2F50634F2A8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74062A-7E4D-4BFA-8346-5089A19F8A12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82A684-98AE-4143-924D-2CF586726606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27B0AA-A2DE-4826-A0E9-770A59C3BBBD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95488C-8AA6-4B6C-ACB6-4D64E83E149B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633794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compare </a:t>
            </a:r>
            <a:r>
              <a:rPr lang="en-US"/>
              <a:t>by X </a:t>
            </a:r>
            <a:r>
              <a:rPr lang="en-US" dirty="0">
                <a:sym typeface="Wingdings" panose="05000000000000000000" pitchFamily="2" charset="2"/>
              </a:rPr>
              <a:t> go right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543745F-E81D-4487-81DF-85AE4687CB42}"/>
              </a:ext>
            </a:extLst>
          </p:cNvPr>
          <p:cNvSpPr/>
          <p:nvPr/>
        </p:nvSpPr>
        <p:spPr>
          <a:xfrm>
            <a:off x="2701458" y="5055984"/>
            <a:ext cx="513953" cy="485074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157" name="Oval 156">
            <a:extLst>
              <a:ext uri="{FF2B5EF4-FFF2-40B4-BE49-F238E27FC236}">
                <a16:creationId xmlns:a16="http://schemas.microsoft.com/office/drawing/2014/main" id="{51E07B53-5E15-48D1-B998-BCA86FA3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005EEB-F5A4-4CFC-ACC4-D57DADDB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552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80187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A8632D-9CA1-4BD6-B7B7-0F2F0EC89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832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98015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6120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9C7359-7580-4833-B439-1FA473D6A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801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47335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9D5DC8B-3BA7-4DB3-9643-00690A45C5D2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0CB037-7DBA-4F1E-8BB5-1665655004BC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61F768-B8ED-4DB4-A5CA-A97B9ADCF07C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C02BBA6-F8D5-4811-859D-2027DB664A4B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D3A0E1-4DD8-4500-ABF4-62C7B7E0E630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27856D-D1D3-47C9-BF9C-082F7110CBFF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37C639-E2B4-408C-BBB2-43B16A33255A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B5F9909-5603-4C17-B0AE-E27B5137ED6E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491A55-FB6D-40EF-8403-C349C0B83C6A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A9D175-A28E-43A3-ADB4-CFADA12151C7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702B06-B42C-48C7-980F-32B619FF2363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9AC5C7-0B0D-4B4F-9321-67476CDF5DE7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9143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depth % 2 == 1 </a:t>
            </a:r>
            <a:r>
              <a:rPr lang="en-US" dirty="0">
                <a:sym typeface="Wingdings" panose="05000000000000000000" pitchFamily="2" charset="2"/>
              </a:rPr>
              <a:t> split by 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543745F-E81D-4487-81DF-85AE4687CB42}"/>
              </a:ext>
            </a:extLst>
          </p:cNvPr>
          <p:cNvSpPr/>
          <p:nvPr/>
        </p:nvSpPr>
        <p:spPr>
          <a:xfrm>
            <a:off x="2701458" y="5055984"/>
            <a:ext cx="513953" cy="485074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157" name="Oval 156">
            <a:extLst>
              <a:ext uri="{FF2B5EF4-FFF2-40B4-BE49-F238E27FC236}">
                <a16:creationId xmlns:a16="http://schemas.microsoft.com/office/drawing/2014/main" id="{51E07B53-5E15-48D1-B998-BCA86FA3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005EEB-F5A4-4CFC-ACC4-D57DADDB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552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80187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A8632D-9CA1-4BD6-B7B7-0F2F0EC89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832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98015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6120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9C7359-7580-4833-B439-1FA473D6A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801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47335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56218FD-4672-42D3-93F5-E96AD12BA0F5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FCD3AA9-BB59-40EA-9B85-4C5383AE1C11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5DA690-E51E-45AD-8442-42D143423A57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37FB47A-AC03-4E63-98D1-9E9238DD60C3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B13BDF3-2BE0-480C-95A7-96184942D95D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BF669F-FA05-4021-85AA-BC196B9523A2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D8345CC-04F4-4A8A-AF25-83DF1032DB25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929F77F-0DEF-4BC3-B5D4-2DD88C0FDE29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266864-927D-473A-AACF-2347FC770F7C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3D68A7-58FD-4E43-A4B9-8750B5D277A9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6C1A1F-6737-4317-952A-F8E649C02A53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DA183C-740F-4BC1-BF09-0482890D2E02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378859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depth == 0 </a:t>
            </a:r>
            <a:r>
              <a:rPr lang="en-US" dirty="0">
                <a:sym typeface="Wingdings" panose="05000000000000000000" pitchFamily="2" charset="2"/>
              </a:rPr>
              <a:t> compare by X</a:t>
            </a:r>
          </a:p>
          <a:p>
            <a:r>
              <a:rPr lang="en-US" dirty="0">
                <a:sym typeface="Wingdings" panose="05000000000000000000" pitchFamily="2" charset="2"/>
              </a:rPr>
              <a:t> go right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CB4D38A-8FE9-41BD-91EE-B700E9BBCC2C}"/>
              </a:ext>
            </a:extLst>
          </p:cNvPr>
          <p:cNvSpPr/>
          <p:nvPr/>
        </p:nvSpPr>
        <p:spPr>
          <a:xfrm>
            <a:off x="3227495" y="2971906"/>
            <a:ext cx="513953" cy="485074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543745F-E81D-4487-81DF-85AE4687CB42}"/>
              </a:ext>
            </a:extLst>
          </p:cNvPr>
          <p:cNvSpPr/>
          <p:nvPr/>
        </p:nvSpPr>
        <p:spPr>
          <a:xfrm>
            <a:off x="2700508" y="5055984"/>
            <a:ext cx="513953" cy="485074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60577"/>
              </p:ext>
            </p:extLst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157" name="Oval 156">
            <a:extLst>
              <a:ext uri="{FF2B5EF4-FFF2-40B4-BE49-F238E27FC236}">
                <a16:creationId xmlns:a16="http://schemas.microsoft.com/office/drawing/2014/main" id="{51E07B53-5E15-48D1-B998-BCA86FA3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005EEB-F5A4-4CFC-ACC4-D57DADDB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602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79237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A8632D-9CA1-4BD6-B7B7-0F2F0EC89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882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97065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170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9C7359-7580-4833-B439-1FA473D6A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851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46385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2E997CC-BE5A-4421-A134-E5E654164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48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D1626F-EC84-4156-9247-52B25C78EE21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A32574D-4C41-4AC6-8146-DC5F3A1C5427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7188CD-4395-4D99-983F-AC819DC1D40D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18D112-91B3-49A1-BE07-C59BEF1222FD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C57480-2463-43F5-8675-5AEED8EE4645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769EE90-A228-41E5-A40F-943259C86430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73777AB-C7FD-405F-8A94-9F0154C14948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1680A5B-9C74-42CF-A411-5C5BCD70A3C5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B86021-492F-44F7-92EC-C89511D4135A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FEB4EF-D963-4013-97CF-A2D2B5A9A329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170E69-2967-4FEF-B011-EA5B3D68F928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E4FD26-F818-443E-B961-6D4544CB67EE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7071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 animBg="1"/>
      <p:bldP spid="2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depth % 2 == 1 </a:t>
            </a:r>
            <a:r>
              <a:rPr lang="en-US" dirty="0">
                <a:sym typeface="Wingdings" panose="05000000000000000000" pitchFamily="2" charset="2"/>
              </a:rPr>
              <a:t> split by 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CB4D38A-8FE9-41BD-91EE-B700E9BBCC2C}"/>
              </a:ext>
            </a:extLst>
          </p:cNvPr>
          <p:cNvSpPr/>
          <p:nvPr/>
        </p:nvSpPr>
        <p:spPr>
          <a:xfrm>
            <a:off x="4703003" y="3649610"/>
            <a:ext cx="513953" cy="485074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157" name="Oval 156">
            <a:extLst>
              <a:ext uri="{FF2B5EF4-FFF2-40B4-BE49-F238E27FC236}">
                <a16:creationId xmlns:a16="http://schemas.microsoft.com/office/drawing/2014/main" id="{51E07B53-5E15-48D1-B998-BCA86FA3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005EEB-F5A4-4CFC-ACC4-D57DADDB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521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67156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A8632D-9CA1-4BD6-B7B7-0F2F0EC89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801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84984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089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9C7359-7580-4833-B439-1FA473D6A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770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34304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78249F-2F24-43F2-B967-489D84C6B58B}"/>
              </a:ext>
            </a:extLst>
          </p:cNvPr>
          <p:cNvCxnSpPr>
            <a:cxnSpLocks/>
            <a:stCxn id="15" idx="5"/>
            <a:endCxn id="25" idx="0"/>
          </p:cNvCxnSpPr>
          <p:nvPr/>
        </p:nvCxnSpPr>
        <p:spPr>
          <a:xfrm>
            <a:off x="3593016" y="3330097"/>
            <a:ext cx="1366965" cy="407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7BC318C-F803-4C0A-89FB-255F4E9B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346" y="3738010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CA9831-E4D0-4D85-9E87-E50B9F987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48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A0E241-D860-448F-92D7-6EED004C7843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3B814F-B931-430C-A545-D99AAC56C72C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184EB35-4614-4659-B1C0-F55EF566A33E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A5DBD3-2CD5-49C2-B721-4495228A2B67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311AEE0-4152-461F-9D36-018A30E6EC2F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76202D-49AA-4D6E-8834-B35E5D49F288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82CC69-8165-45FD-801A-EDE8592CC322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8AA6A46-8D08-438D-83FA-333BB91D714A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118426-0E69-4627-B24A-099A584F7CE2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165394-0BC7-4D83-9947-80EFFB709146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7CA7CC-A71A-45F2-94D3-D9BC9F0F31D5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82BD00-C98E-4927-B220-5FA1C37D1F9D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0088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r>
              <a:rPr lang="en-US" dirty="0"/>
              <a:t>depth % 2 == 1 </a:t>
            </a:r>
            <a:r>
              <a:rPr lang="en-US">
                <a:sym typeface="Wingdings" panose="05000000000000000000" pitchFamily="2" charset="2"/>
              </a:rPr>
              <a:t> split by Y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CB4D38A-8FE9-41BD-91EE-B700E9BBCC2C}"/>
              </a:ext>
            </a:extLst>
          </p:cNvPr>
          <p:cNvSpPr/>
          <p:nvPr/>
        </p:nvSpPr>
        <p:spPr>
          <a:xfrm>
            <a:off x="4705894" y="3649610"/>
            <a:ext cx="513953" cy="485074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40232"/>
              </p:ext>
            </p:extLst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157" name="Oval 156">
            <a:extLst>
              <a:ext uri="{FF2B5EF4-FFF2-40B4-BE49-F238E27FC236}">
                <a16:creationId xmlns:a16="http://schemas.microsoft.com/office/drawing/2014/main" id="{51E07B53-5E15-48D1-B998-BCA86FA3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005EEB-F5A4-4CFC-ACC4-D57DADDB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2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70047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A8632D-9CA1-4BD6-B7B7-0F2F0EC89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4692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87875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5980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9C7359-7580-4833-B439-1FA473D6A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661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37195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78249F-2F24-43F2-B967-489D84C6B58B}"/>
              </a:ext>
            </a:extLst>
          </p:cNvPr>
          <p:cNvCxnSpPr>
            <a:cxnSpLocks/>
            <a:stCxn id="15" idx="5"/>
            <a:endCxn id="25" idx="0"/>
          </p:cNvCxnSpPr>
          <p:nvPr/>
        </p:nvCxnSpPr>
        <p:spPr>
          <a:xfrm>
            <a:off x="3595907" y="3330097"/>
            <a:ext cx="1366965" cy="407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7BC318C-F803-4C0A-89FB-255F4E9B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6237" y="3738010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C90E130-961A-4D88-9F9D-127D5958D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48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98DA8C-A59C-4561-AC28-CE640B15BC9E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D8DE81-D3CE-4FD2-A202-B16074A7FA96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81282F-FE57-4725-B3B7-6148584A20EF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B0520A-7630-4FBC-9A72-BDB617D0D3B6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62A73A-23AD-42EA-96EA-0A2E278CBBDC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53B0E3-5214-4497-B890-AE99434E08A2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5B3001-4D9D-491A-9F40-2DE70D2FEF6E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050F1F6-45D6-4A97-AAC9-3C837CEA3B97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F80290-EDFD-4552-A309-4B8A47462F48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9F3A8E-9BA0-40E3-9591-F06DB7CF2C37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C9FDA0-AD6F-4E24-9226-9939BD17E901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89A104-8CB1-4B81-BEAC-D50432E2C133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5833303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180707"/>
              </p:ext>
            </p:extLst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157" name="Oval 156">
            <a:extLst>
              <a:ext uri="{FF2B5EF4-FFF2-40B4-BE49-F238E27FC236}">
                <a16:creationId xmlns:a16="http://schemas.microsoft.com/office/drawing/2014/main" id="{51E07B53-5E15-48D1-B998-BCA86FA3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005EEB-F5A4-4CFC-ACC4-D57DADDB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718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44353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A8632D-9CA1-4BD6-B7B7-0F2F0EC89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998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62181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286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9C7359-7580-4833-B439-1FA473D6A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67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11501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78249F-2F24-43F2-B967-489D84C6B58B}"/>
              </a:ext>
            </a:extLst>
          </p:cNvPr>
          <p:cNvCxnSpPr>
            <a:cxnSpLocks/>
            <a:stCxn id="15" idx="5"/>
            <a:endCxn id="25" idx="0"/>
          </p:cNvCxnSpPr>
          <p:nvPr/>
        </p:nvCxnSpPr>
        <p:spPr>
          <a:xfrm>
            <a:off x="3570213" y="3330097"/>
            <a:ext cx="1366965" cy="407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7BC318C-F803-4C0A-89FB-255F4E9B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543" y="3738010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D216139-24A3-4087-85B3-40736C4C9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539" y="4844147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745BBD-A3AA-4D29-9DBE-7220BB19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234" y="4407401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A566EF-0663-4400-B548-1A89DEA9BA6A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>
          <a:xfrm flipH="1">
            <a:off x="1506824" y="4011025"/>
            <a:ext cx="419700" cy="3963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E6BBEFC-BCBF-4FCF-A24A-BA665C288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48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508CA7-53FA-4F3E-B856-F0129720646D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1D89504-8A26-4F08-991A-B3FA378DB97F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65CECF-C255-49A6-BC83-2C121D09F467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5C3AD4-A568-4D8E-B959-F627B54D26A0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1E7D81-CBE8-4B92-BDF0-83730CE19AE9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2686AE5-34F9-4194-B171-B770928E9D56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716CADB-DC65-4964-9F0B-A50E0C0B8A4E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1DF025C-CD4A-475B-93A3-1004C695A3F8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A3FEAD-F52C-4E90-BC88-0752CC61A29D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B279DE-2BC9-41E6-B0BD-57F9D4B7C405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95926C-2AE0-4A28-9853-FA532FE472DC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F2F3B1-69A3-41A2-8A5C-1B906E6CDA61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5674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1"/>
              <a:t>Elements are </a:t>
            </a:r>
            <a:r>
              <a:rPr lang="en-GB" b="1" noProof="1">
                <a:solidFill>
                  <a:schemeClr val="tx2">
                    <a:lumMod val="75000"/>
                  </a:schemeClr>
                </a:solidFill>
              </a:rPr>
              <a:t>ordered by interval start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Trees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3901C8B-74C9-4D35-8CC5-26F0636CB1E5}"/>
              </a:ext>
            </a:extLst>
          </p:cNvPr>
          <p:cNvGrpSpPr/>
          <p:nvPr/>
        </p:nvGrpSpPr>
        <p:grpSpPr>
          <a:xfrm>
            <a:off x="2894012" y="2549592"/>
            <a:ext cx="6202932" cy="3089208"/>
            <a:chOff x="2329880" y="1524000"/>
            <a:chExt cx="6202932" cy="3089208"/>
          </a:xfrm>
        </p:grpSpPr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D8C23151-B28B-4EB1-A126-3811374F7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9558" y="152400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20</a:t>
              </a: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..36)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</a:p>
          </p:txBody>
        </p: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125BD9F1-9A8C-49C7-9886-64AA4999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280" y="2596270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</a:t>
              </a:r>
              <a:r>
                <a:rPr kumimoji="0"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29</a:t>
              </a: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..99)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99</a:t>
              </a:r>
              <a:endParaRPr kumimoji="0"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7">
              <a:extLst>
                <a:ext uri="{FF2B5EF4-FFF2-40B4-BE49-F238E27FC236}">
                  <a16:creationId xmlns:a16="http://schemas.microsoft.com/office/drawing/2014/main" id="{79DA1005-6570-4D4C-96AB-865C12580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012" y="2595926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..41)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41</a:t>
              </a: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8CFEFDF5-66F7-404D-B810-8AEC848D7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880" y="3800407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..1)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2" name="Oval 9">
              <a:extLst>
                <a:ext uri="{FF2B5EF4-FFF2-40B4-BE49-F238E27FC236}">
                  <a16:creationId xmlns:a16="http://schemas.microsoft.com/office/drawing/2014/main" id="{043D3A94-451A-4D88-95CB-AE4F2C3A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2" y="3856684"/>
              <a:ext cx="1475009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..15)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106975AB-3A83-4E4A-A196-D6294B40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0612" y="3856684"/>
              <a:ext cx="1478532" cy="7565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(</a:t>
              </a:r>
              <a:r>
                <a:rPr kumimoji="0" lang="en-US" sz="18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25</a:t>
              </a:r>
              <a:r>
                <a:rPr kumimoji="0"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..30)</a:t>
              </a:r>
            </a:p>
            <a:p>
              <a:pPr algn="ctr" eaLnBrk="1" hangingPunct="1">
                <a:lnSpc>
                  <a:spcPct val="100000"/>
                </a:lnSpc>
              </a:pPr>
              <a:r>
                <a:rPr lang="en-US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30</a:t>
              </a:r>
              <a:endParaRPr kumimoji="0"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12BDCF5-D7B5-4283-A296-51565C511A7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3069146" y="3241660"/>
              <a:ext cx="422392" cy="5587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1500D3-9586-44E6-B673-9A5BCC580350}"/>
                </a:ext>
              </a:extLst>
            </p:cNvPr>
            <p:cNvCxnSpPr>
              <a:cxnSpLocks/>
              <a:stCxn id="42" idx="0"/>
              <a:endCxn id="40" idx="5"/>
            </p:cNvCxnSpPr>
            <p:nvPr/>
          </p:nvCxnSpPr>
          <p:spPr>
            <a:xfrm flipH="1" flipV="1">
              <a:off x="4537018" y="3241660"/>
              <a:ext cx="389899" cy="6150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A77C3BF-D079-44E0-B212-FE94378E4D7E}"/>
                </a:ext>
              </a:extLst>
            </p:cNvPr>
            <p:cNvCxnSpPr>
              <a:cxnSpLocks/>
              <a:stCxn id="43" idx="0"/>
              <a:endCxn id="39" idx="3"/>
            </p:cNvCxnSpPr>
            <p:nvPr/>
          </p:nvCxnSpPr>
          <p:spPr>
            <a:xfrm flipV="1">
              <a:off x="6909878" y="3242004"/>
              <a:ext cx="360928" cy="6146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56324-B91A-4F54-9DEB-3BD1580B98AF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>
            <a:xfrm flipV="1">
              <a:off x="4014278" y="2169734"/>
              <a:ext cx="1311806" cy="4261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6E39EA-6BFD-4A94-B08A-82F1E6B73EE2}"/>
                </a:ext>
              </a:extLst>
            </p:cNvPr>
            <p:cNvCxnSpPr>
              <a:cxnSpLocks/>
              <a:stCxn id="39" idx="0"/>
              <a:endCxn id="38" idx="5"/>
            </p:cNvCxnSpPr>
            <p:nvPr/>
          </p:nvCxnSpPr>
          <p:spPr>
            <a:xfrm flipH="1" flipV="1">
              <a:off x="6371564" y="2169734"/>
              <a:ext cx="1421982" cy="4265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AutoShape 5">
            <a:extLst>
              <a:ext uri="{FF2B5EF4-FFF2-40B4-BE49-F238E27FC236}">
                <a16:creationId xmlns:a16="http://schemas.microsoft.com/office/drawing/2014/main" id="{D72ED899-54F0-4772-A03C-BA85A3443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4010" y="2074449"/>
            <a:ext cx="2438400" cy="907609"/>
          </a:xfrm>
          <a:prstGeom prst="wedgeRoundRectCallout">
            <a:avLst>
              <a:gd name="adj1" fmla="val -66713"/>
              <a:gd name="adj2" fmla="val 325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In-order by interval start </a:t>
            </a:r>
            <a:endParaRPr lang="bg-BG" sz="2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10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224140"/>
              </p:ext>
            </p:extLst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157" name="Oval 156">
            <a:extLst>
              <a:ext uri="{FF2B5EF4-FFF2-40B4-BE49-F238E27FC236}">
                <a16:creationId xmlns:a16="http://schemas.microsoft.com/office/drawing/2014/main" id="{51E07B53-5E15-48D1-B998-BCA86FA3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005EEB-F5A4-4CFC-ACC4-D57DADDB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718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44353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A8632D-9CA1-4BD6-B7B7-0F2F0EC89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998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62181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286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9C7359-7580-4833-B439-1FA473D6A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67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11501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78249F-2F24-43F2-B967-489D84C6B58B}"/>
              </a:ext>
            </a:extLst>
          </p:cNvPr>
          <p:cNvCxnSpPr>
            <a:cxnSpLocks/>
            <a:stCxn id="15" idx="5"/>
            <a:endCxn id="25" idx="0"/>
          </p:cNvCxnSpPr>
          <p:nvPr/>
        </p:nvCxnSpPr>
        <p:spPr>
          <a:xfrm>
            <a:off x="3570213" y="3330097"/>
            <a:ext cx="1366965" cy="407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7BC318C-F803-4C0A-89FB-255F4E9B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543" y="3738010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D216139-24A3-4087-85B3-40736C4C9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539" y="4844147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745BBD-A3AA-4D29-9DBE-7220BB19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234" y="4407401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A566EF-0663-4400-B548-1A89DEA9BA6A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>
          <a:xfrm flipH="1">
            <a:off x="1506824" y="4011025"/>
            <a:ext cx="419700" cy="3963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8CA2898-D2C1-438C-8E0E-673BADE38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48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DF6838-C81E-4D41-AC27-8DA2F16F6BDB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D69C4D-024E-4283-BA0A-7790C7B17F18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DEF5DF-30A4-4C33-AF15-8C6875A330B9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CA8084-09A6-4329-AEDC-BBF6FA1E74A2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0A5E2E0-113D-4B61-9CBD-F6F5BB4C8752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193CEB-9D26-4140-8E0D-6EFC6D8AE73E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4266BA3-2D4F-4880-B27C-3627B54F3DE4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4FCAA3D-FDEB-4D2F-B1B7-F2965AA20882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BEA9AF-9247-44B2-BA87-BC449CEEDB7C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4BFAD9-D9A4-42F0-AECE-F3737ACBBC45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53DC2B-F27F-4394-A871-D2CE0A66B22C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ACA07A-3CCC-4A01-8E83-0AAB32202CD2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269762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392596"/>
              </p:ext>
            </p:extLst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157" name="Oval 156">
            <a:extLst>
              <a:ext uri="{FF2B5EF4-FFF2-40B4-BE49-F238E27FC236}">
                <a16:creationId xmlns:a16="http://schemas.microsoft.com/office/drawing/2014/main" id="{51E07B53-5E15-48D1-B998-BCA86FA3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005EEB-F5A4-4CFC-ACC4-D57DADDB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718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44353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A8632D-9CA1-4BD6-B7B7-0F2F0EC89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998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62181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286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9C7359-7580-4833-B439-1FA473D6A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67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11501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78249F-2F24-43F2-B967-489D84C6B58B}"/>
              </a:ext>
            </a:extLst>
          </p:cNvPr>
          <p:cNvCxnSpPr>
            <a:cxnSpLocks/>
            <a:stCxn id="15" idx="5"/>
            <a:endCxn id="25" idx="0"/>
          </p:cNvCxnSpPr>
          <p:nvPr/>
        </p:nvCxnSpPr>
        <p:spPr>
          <a:xfrm>
            <a:off x="3570213" y="3330097"/>
            <a:ext cx="1366965" cy="407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7BC318C-F803-4C0A-89FB-255F4E9B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543" y="3738010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D216139-24A3-4087-85B3-40736C4C9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539" y="4844147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745BBD-A3AA-4D29-9DBE-7220BB19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234" y="4407401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A566EF-0663-4400-B548-1A89DEA9BA6A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>
          <a:xfrm flipH="1">
            <a:off x="1506824" y="4011025"/>
            <a:ext cx="419700" cy="3963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3293006-8098-4DF8-BEE9-0D2B710D6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760" y="257112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5851C5-0690-45BF-B729-9CC7223B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780" y="43757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239C65-A59E-4411-9E79-762CD25D3FA1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 flipH="1">
            <a:off x="4248370" y="4001139"/>
            <a:ext cx="570979" cy="374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E8D3D89-2EE5-4B1A-9BEE-FB017A379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48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BC1AAC3-D153-40FA-8FC3-15299839F968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90E302-7C97-4EF7-8286-2C1D4625E486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16C8F0-7D83-453F-B996-24D5C95D985D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E31500B-B53E-4A45-8173-071ACF1EE147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1177CE9-B63D-4773-A9B4-48E9FD88A288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10114B-25EB-4D73-A96B-9002DF486AB5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9D5A880-4B7D-4F4A-A268-D75520603200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FB1F90-5182-43D0-8C5F-152F79BC6F98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415B7A-BB5B-4AFE-8A14-87D176F9564E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193DD3-5CD1-4B6D-BBBD-D951BBC856DA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480C5A-B7AD-44B1-B59B-6AFBAE0168F1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10F381-B94C-4B2B-A405-AE14B84D897F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808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876249"/>
              </p:ext>
            </p:extLst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157" name="Oval 156">
            <a:extLst>
              <a:ext uri="{FF2B5EF4-FFF2-40B4-BE49-F238E27FC236}">
                <a16:creationId xmlns:a16="http://schemas.microsoft.com/office/drawing/2014/main" id="{51E07B53-5E15-48D1-B998-BCA86FA3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005EEB-F5A4-4CFC-ACC4-D57DADDB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718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44353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A8632D-9CA1-4BD6-B7B7-0F2F0EC89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998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62181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286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9C7359-7580-4833-B439-1FA473D6A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67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11501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78249F-2F24-43F2-B967-489D84C6B58B}"/>
              </a:ext>
            </a:extLst>
          </p:cNvPr>
          <p:cNvCxnSpPr>
            <a:cxnSpLocks/>
            <a:stCxn id="15" idx="5"/>
            <a:endCxn id="25" idx="0"/>
          </p:cNvCxnSpPr>
          <p:nvPr/>
        </p:nvCxnSpPr>
        <p:spPr>
          <a:xfrm>
            <a:off x="3570213" y="3330097"/>
            <a:ext cx="1366965" cy="407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7BC318C-F803-4C0A-89FB-255F4E9B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543" y="3738010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D216139-24A3-4087-85B3-40736C4C9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539" y="4844147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745BBD-A3AA-4D29-9DBE-7220BB19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234" y="4407401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A566EF-0663-4400-B548-1A89DEA9BA6A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>
          <a:xfrm flipH="1">
            <a:off x="1506824" y="4011025"/>
            <a:ext cx="419700" cy="3963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3293006-8098-4DF8-BEE9-0D2B710D6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760" y="257112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5851C5-0690-45BF-B729-9CC7223B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780" y="43757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239C65-A59E-4411-9E79-762CD25D3FA1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 flipH="1">
            <a:off x="4248370" y="4001139"/>
            <a:ext cx="570979" cy="374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5111FB3-B930-40E6-96DE-585B28D47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48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C2D0057-6DBC-4C19-9F7A-7388EC311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1129" y="3599378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6F699D-0701-44ED-AF66-1F57BD1C4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859" y="5129853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65580C-4747-42A9-B938-0BAE701753D9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4368995" y="4645082"/>
            <a:ext cx="331499" cy="48477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3C2A50-F5F2-46AB-85DC-FBFB43CCF748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C1D291F-159C-4880-884A-615A90338619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212AC9-6BED-49CF-9A5D-4B7B08B7071C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D776E7D-83D6-4B9B-9EF6-BA774611DDA0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9B7A653-5509-412D-9D89-071B7296114D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15E7C7F-71C9-4979-A58E-6A26CCBE7594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343EA33-FAAD-4608-A922-B89C71DF62E5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E4802AA-1137-4956-B8DC-F8249D2CD5CA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F7FD03-C118-4ED2-8988-70CA1144FC3C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F12F11-8CCB-4E49-B4CA-2800A2EB9B8B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DDD389-E22D-4810-BCB2-A746246D0ABD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C237DE-96AF-4F6A-8555-A991DC0A34A8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7737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60F3754-A0E3-46F0-9640-FB2214A0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760010"/>
              </p:ext>
            </p:extLst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157" name="Oval 156">
            <a:extLst>
              <a:ext uri="{FF2B5EF4-FFF2-40B4-BE49-F238E27FC236}">
                <a16:creationId xmlns:a16="http://schemas.microsoft.com/office/drawing/2014/main" id="{51E07B53-5E15-48D1-B998-BCA86FA3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005EEB-F5A4-4CFC-ACC4-D57DADDB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718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44353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5A8632D-9CA1-4BD6-B7B7-0F2F0EC89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998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62181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286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9C7359-7580-4833-B439-1FA473D6A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67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11501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78249F-2F24-43F2-B967-489D84C6B58B}"/>
              </a:ext>
            </a:extLst>
          </p:cNvPr>
          <p:cNvCxnSpPr>
            <a:cxnSpLocks/>
            <a:stCxn id="15" idx="5"/>
            <a:endCxn id="25" idx="0"/>
          </p:cNvCxnSpPr>
          <p:nvPr/>
        </p:nvCxnSpPr>
        <p:spPr>
          <a:xfrm>
            <a:off x="3570213" y="3330097"/>
            <a:ext cx="1366965" cy="407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7BC318C-F803-4C0A-89FB-255F4E9B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543" y="3738010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D216139-24A3-4087-85B3-40736C4C9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539" y="4844147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745BBD-A3AA-4D29-9DBE-7220BB19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234" y="4407401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A566EF-0663-4400-B548-1A89DEA9BA6A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>
          <a:xfrm flipH="1">
            <a:off x="1506824" y="4011025"/>
            <a:ext cx="419700" cy="3963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3293006-8098-4DF8-BEE9-0D2B710D6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760" y="257112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5851C5-0690-45BF-B729-9CC7223B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780" y="43757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239C65-A59E-4411-9E79-762CD25D3FA1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 flipH="1">
            <a:off x="4248370" y="4001139"/>
            <a:ext cx="570979" cy="374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DDB5E88-8ED1-4659-9A89-4DF967709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1129" y="3599378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AF8916C-8937-47ED-AA8D-07E2A67C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859" y="5129853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19460C-0817-4760-92B4-52F87586ECE9}"/>
              </a:ext>
            </a:extLst>
          </p:cNvPr>
          <p:cNvCxnSpPr>
            <a:cxnSpLocks/>
            <a:stCxn id="33" idx="0"/>
            <a:endCxn id="30" idx="5"/>
          </p:cNvCxnSpPr>
          <p:nvPr/>
        </p:nvCxnSpPr>
        <p:spPr>
          <a:xfrm flipH="1" flipV="1">
            <a:off x="4368995" y="4645082"/>
            <a:ext cx="331499" cy="48477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70301301-9117-49F4-A0B5-6B5562A07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48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FADC722-FA1C-4916-8C15-D70362E9F859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DEDACE-B658-45C8-B7B0-DAA7B51D4574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224230-201B-4467-8007-21C720DA936C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439983-7BAA-4FB4-BFCD-5E309A590722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836A4B9-FA90-49A2-85AB-BD5B803F4B16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6F90C8E-6138-4AE3-85ED-F626F9899818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32E055F-DEBC-40B8-8628-178C1042D6AC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2323B23-D2C1-4F06-BC19-B83658B53D96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201F22-530F-4271-8DAA-6E7EC8121471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95B57D-8427-45F9-94CF-B2238A3005E9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FB6B8D-6F44-4480-832B-1808F210BD95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F6E020-23C3-4193-A7EF-4726BF96683F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1489877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718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44353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998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62181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286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67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11501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78249F-2F24-43F2-B967-489D84C6B58B}"/>
              </a:ext>
            </a:extLst>
          </p:cNvPr>
          <p:cNvCxnSpPr>
            <a:cxnSpLocks/>
            <a:stCxn id="15" idx="5"/>
            <a:endCxn id="25" idx="0"/>
          </p:cNvCxnSpPr>
          <p:nvPr/>
        </p:nvCxnSpPr>
        <p:spPr>
          <a:xfrm>
            <a:off x="3570213" y="3330097"/>
            <a:ext cx="1366965" cy="407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7BC318C-F803-4C0A-89FB-255F4E9B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543" y="3738010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745BBD-A3AA-4D29-9DBE-7220BB19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234" y="4407401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A566EF-0663-4400-B548-1A89DEA9BA6A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>
          <a:xfrm flipH="1">
            <a:off x="1506824" y="4011025"/>
            <a:ext cx="419700" cy="3963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65851C5-0690-45BF-B729-9CC7223B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780" y="43757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239C65-A59E-4411-9E79-762CD25D3FA1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 flipH="1">
            <a:off x="4248370" y="4001139"/>
            <a:ext cx="570979" cy="374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AF8916C-8937-47ED-AA8D-07E2A67C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859" y="5129853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19460C-0817-4760-92B4-52F87586ECE9}"/>
              </a:ext>
            </a:extLst>
          </p:cNvPr>
          <p:cNvCxnSpPr>
            <a:cxnSpLocks/>
            <a:stCxn id="33" idx="0"/>
            <a:endCxn id="30" idx="5"/>
          </p:cNvCxnSpPr>
          <p:nvPr/>
        </p:nvCxnSpPr>
        <p:spPr>
          <a:xfrm flipH="1" flipV="1">
            <a:off x="4368995" y="4645082"/>
            <a:ext cx="331499" cy="48477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749D444-CC28-4D6B-BD5A-43F023FE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467" y="57804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A694E1-36A8-4C64-9DAB-3539053C0DA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426057" y="5392982"/>
            <a:ext cx="156608" cy="3874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A47E32C-B429-43F7-B439-E7D221EE5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062559"/>
              </p:ext>
            </p:extLst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39" name="Oval 38">
            <a:extLst>
              <a:ext uri="{FF2B5EF4-FFF2-40B4-BE49-F238E27FC236}">
                <a16:creationId xmlns:a16="http://schemas.microsoft.com/office/drawing/2014/main" id="{E7F0B2C9-8928-45C7-982E-9464A0E8B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93ED225-6C40-4788-8871-215E5ACA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6BACDB0-1241-40C5-9B6A-0CAFB0ADD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D6823E-8EE2-4917-B266-90F4E29B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E5450D2-DE6A-4D1B-AACE-F8850B471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539" y="4844147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70BD51-0AE5-495E-8661-43D4195C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760" y="257112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E32CBF-0F0C-4DE2-AB07-3B6F5C7B1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1129" y="3599378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8119037-E64A-4860-B3CF-6000809B0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48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F074881-3DF0-4371-8841-CF800501C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5012" y="505580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40C0FCF-7AD7-4051-8F34-951E40FA937B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066002F-72C9-4C7A-A637-B96CBAAAB395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DA2B077-349F-44FD-A224-10C17B68B780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B9D6135-05D5-4AA1-8008-264567CD8605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D694D66-3886-4555-BC33-39DCC1B52485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13A692F-6D50-493D-8348-DF0B10CB280C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FB03788-C536-44CD-95E2-F195F2FA494F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13C83A8-5EC0-4CE6-9873-B9032D310C98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FB6A2F-9EB4-446D-89D3-90A211D5C064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B5FBF35-B692-4E8A-B92D-02ACC0D1014D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81EF877-571D-4BC4-9555-599C06580100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6DA129D-7620-453B-8D0A-D73A0A7C8B3F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8447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718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44353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998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62181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286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67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11501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78249F-2F24-43F2-B967-489D84C6B58B}"/>
              </a:ext>
            </a:extLst>
          </p:cNvPr>
          <p:cNvCxnSpPr>
            <a:cxnSpLocks/>
            <a:stCxn id="15" idx="5"/>
            <a:endCxn id="25" idx="0"/>
          </p:cNvCxnSpPr>
          <p:nvPr/>
        </p:nvCxnSpPr>
        <p:spPr>
          <a:xfrm>
            <a:off x="3570213" y="3330097"/>
            <a:ext cx="1366965" cy="407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7BC318C-F803-4C0A-89FB-255F4E9B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543" y="3738010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745BBD-A3AA-4D29-9DBE-7220BB19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234" y="4407401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A566EF-0663-4400-B548-1A89DEA9BA6A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>
          <a:xfrm flipH="1">
            <a:off x="1506824" y="4011025"/>
            <a:ext cx="419700" cy="3963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65851C5-0690-45BF-B729-9CC7223B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7780" y="43757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239C65-A59E-4411-9E79-762CD25D3FA1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 flipH="1">
            <a:off x="4248370" y="4001139"/>
            <a:ext cx="570979" cy="374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AF8916C-8937-47ED-AA8D-07E2A67C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859" y="5129853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19460C-0817-4760-92B4-52F87586ECE9}"/>
              </a:ext>
            </a:extLst>
          </p:cNvPr>
          <p:cNvCxnSpPr>
            <a:cxnSpLocks/>
            <a:stCxn id="33" idx="0"/>
            <a:endCxn id="30" idx="5"/>
          </p:cNvCxnSpPr>
          <p:nvPr/>
        </p:nvCxnSpPr>
        <p:spPr>
          <a:xfrm flipH="1" flipV="1">
            <a:off x="4368995" y="4645082"/>
            <a:ext cx="331499" cy="48477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749D444-CC28-4D6B-BD5A-43F023FE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467" y="57804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A694E1-36A8-4C64-9DAB-3539053C0DA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426057" y="5392982"/>
            <a:ext cx="156608" cy="3874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A47E32C-B429-43F7-B439-E7D221EE5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134416"/>
              </p:ext>
            </p:extLst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39" name="Oval 38">
            <a:extLst>
              <a:ext uri="{FF2B5EF4-FFF2-40B4-BE49-F238E27FC236}">
                <a16:creationId xmlns:a16="http://schemas.microsoft.com/office/drawing/2014/main" id="{E7F0B2C9-8928-45C7-982E-9464A0E8B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93ED225-6C40-4788-8871-215E5ACA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6BACDB0-1241-40C5-9B6A-0CAFB0ADD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D6823E-8EE2-4917-B266-90F4E29B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E5450D2-DE6A-4D1B-AACE-F8850B471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539" y="4844147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70BD51-0AE5-495E-8661-43D4195C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760" y="257112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E32CBF-0F0C-4DE2-AB07-3B6F5C7B1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1129" y="3599378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8119037-E64A-4860-B3CF-6000809B0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48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F074881-3DF0-4371-8841-CF800501C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5012" y="505580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1903ED4-9611-492B-A0F9-FED8BBC6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217" y="5045909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6ED26DB-A526-458A-A31D-8A44CC111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988" y="5129858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51816A-2721-4A84-B701-965D7A0C7F2E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3843623" y="4645082"/>
            <a:ext cx="284122" cy="4847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B787907-E617-4C81-B1E1-BE36CE8FBC23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991BA9-7D61-4A6C-92A9-E568EFD326E1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10C3295-0A3D-4B65-973B-2E504F909F89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81AF250-A8D5-437A-A757-3E8351E00FDD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C22F01-5579-4F86-B5B6-A35421261D24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00A03C8-42EE-454B-A44C-88C28533ED62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533E819-3618-44C1-BCD4-E734CAB6B099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ADD12D4-2E2E-457E-99DF-69532A873745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55FDC0-3F68-41AF-BFC7-B56CF7AFD814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3F2E30-FBCE-416F-A353-4251C64A9AA6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15D6121-142F-47E2-8CDB-F00A4E7C5877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B14A3D-320E-43E4-B339-9203A96C0191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47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71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8"/>
          </a:xfrm>
        </p:spPr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968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50603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5248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68431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536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17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17751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78249F-2F24-43F2-B967-489D84C6B58B}"/>
              </a:ext>
            </a:extLst>
          </p:cNvPr>
          <p:cNvCxnSpPr>
            <a:cxnSpLocks/>
            <a:stCxn id="15" idx="5"/>
            <a:endCxn id="25" idx="0"/>
          </p:cNvCxnSpPr>
          <p:nvPr/>
        </p:nvCxnSpPr>
        <p:spPr>
          <a:xfrm>
            <a:off x="3576463" y="3330097"/>
            <a:ext cx="1366965" cy="407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7BC318C-F803-4C0A-89FB-255F4E9B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93" y="3738010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745BBD-A3AA-4D29-9DBE-7220BB19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484" y="4407401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A566EF-0663-4400-B548-1A89DEA9BA6A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>
          <a:xfrm flipH="1">
            <a:off x="1513074" y="4011025"/>
            <a:ext cx="419700" cy="3963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65851C5-0690-45BF-B729-9CC7223B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030" y="43757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239C65-A59E-4411-9E79-762CD25D3FA1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 flipH="1">
            <a:off x="4254620" y="4001139"/>
            <a:ext cx="570979" cy="374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AF8916C-8937-47ED-AA8D-07E2A67C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109" y="5129853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19460C-0817-4760-92B4-52F87586ECE9}"/>
              </a:ext>
            </a:extLst>
          </p:cNvPr>
          <p:cNvCxnSpPr>
            <a:cxnSpLocks/>
            <a:stCxn id="33" idx="0"/>
            <a:endCxn id="30" idx="5"/>
          </p:cNvCxnSpPr>
          <p:nvPr/>
        </p:nvCxnSpPr>
        <p:spPr>
          <a:xfrm flipH="1" flipV="1">
            <a:off x="4375245" y="4645082"/>
            <a:ext cx="331499" cy="48477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749D444-CC28-4D6B-BD5A-43F023FE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1717" y="57804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A694E1-36A8-4C64-9DAB-3539053C0DA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432307" y="5392982"/>
            <a:ext cx="156608" cy="3874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A47E32C-B429-43F7-B439-E7D221EE5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145098"/>
              </p:ext>
            </p:extLst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39" name="Oval 38">
            <a:extLst>
              <a:ext uri="{FF2B5EF4-FFF2-40B4-BE49-F238E27FC236}">
                <a16:creationId xmlns:a16="http://schemas.microsoft.com/office/drawing/2014/main" id="{E7F0B2C9-8928-45C7-982E-9464A0E8B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93ED225-6C40-4788-8871-215E5ACA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6BACDB0-1241-40C5-9B6A-0CAFB0ADD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D6823E-8EE2-4917-B266-90F4E29B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E5450D2-DE6A-4D1B-AACE-F8850B471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539" y="4844147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70BD51-0AE5-495E-8661-43D4195C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760" y="257112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E32CBF-0F0C-4DE2-AB07-3B6F5C7B1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1129" y="3599378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8119037-E64A-4860-B3CF-6000809B0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48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F074881-3DF0-4371-8841-CF800501C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5012" y="505580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1903ED4-9611-492B-A0F9-FED8BBC6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217" y="5045909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6ED26DB-A526-458A-A31D-8A44CC111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238" y="5129858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51816A-2721-4A84-B701-965D7A0C7F2E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3849873" y="4645082"/>
            <a:ext cx="284122" cy="4847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9B4EA75-5681-499D-AF89-39E6C0112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671" y="1978044"/>
            <a:ext cx="205269" cy="18987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A4547C9-4A30-42E7-B953-76A447F23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124" y="4338804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867550-3C88-4C32-A70F-355BEAA5927B}"/>
              </a:ext>
            </a:extLst>
          </p:cNvPr>
          <p:cNvCxnSpPr>
            <a:cxnSpLocks/>
            <a:stCxn id="25" idx="5"/>
            <a:endCxn id="51" idx="0"/>
          </p:cNvCxnSpPr>
          <p:nvPr/>
        </p:nvCxnSpPr>
        <p:spPr>
          <a:xfrm>
            <a:off x="5061256" y="4001139"/>
            <a:ext cx="682458" cy="3376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4C3F146-D43D-4155-9C3F-1E2AFA7D266F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67D9AA7-89BD-4BF8-8813-4E88EC1F2736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A415F45-BF23-46AE-A4B0-40C95EFC0232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E3A626D-D959-4AD0-9591-29F326CF2883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897BE14-0AFF-4846-929F-78D12026D639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8F152E2-50F2-4FE9-8E2A-EFAD2C0D1C94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7023FA9-30E8-4884-8577-6F6DD1AB6F7F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6F5B791-94E2-42B8-8C6F-5ADDBAD0CA5A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3B5877-4736-4B32-BBFB-84BBCFB13495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3D5BC1E-415A-42AC-81A8-D4A1C96F29AF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F1123F-6D31-4DC4-B5D6-3FB7E1C2093B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F690863-9F09-49E8-9322-38CA56B88F70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4067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496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78131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776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95959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064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745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45279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78249F-2F24-43F2-B967-489D84C6B58B}"/>
              </a:ext>
            </a:extLst>
          </p:cNvPr>
          <p:cNvCxnSpPr>
            <a:cxnSpLocks/>
            <a:stCxn id="15" idx="5"/>
            <a:endCxn id="25" idx="0"/>
          </p:cNvCxnSpPr>
          <p:nvPr/>
        </p:nvCxnSpPr>
        <p:spPr>
          <a:xfrm>
            <a:off x="3603991" y="3330097"/>
            <a:ext cx="1366965" cy="407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7BC318C-F803-4C0A-89FB-255F4E9B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321" y="3738010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745BBD-A3AA-4D29-9DBE-7220BB19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4407401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A566EF-0663-4400-B548-1A89DEA9BA6A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>
          <a:xfrm flipH="1">
            <a:off x="1540602" y="4011025"/>
            <a:ext cx="419700" cy="3963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65851C5-0690-45BF-B729-9CC7223B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558" y="43757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239C65-A59E-4411-9E79-762CD25D3FA1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 flipH="1">
            <a:off x="4282148" y="4001139"/>
            <a:ext cx="570979" cy="374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AF8916C-8937-47ED-AA8D-07E2A67C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637" y="5129853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19460C-0817-4760-92B4-52F87586ECE9}"/>
              </a:ext>
            </a:extLst>
          </p:cNvPr>
          <p:cNvCxnSpPr>
            <a:cxnSpLocks/>
            <a:stCxn id="33" idx="0"/>
            <a:endCxn id="30" idx="5"/>
          </p:cNvCxnSpPr>
          <p:nvPr/>
        </p:nvCxnSpPr>
        <p:spPr>
          <a:xfrm flipH="1" flipV="1">
            <a:off x="4402773" y="4645082"/>
            <a:ext cx="331499" cy="48477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749D444-CC28-4D6B-BD5A-43F023FE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245" y="57804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A694E1-36A8-4C64-9DAB-3539053C0DA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459835" y="5392982"/>
            <a:ext cx="156608" cy="3874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A47E32C-B429-43F7-B439-E7D221EE5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532638"/>
              </p:ext>
            </p:extLst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39" name="Oval 38">
            <a:extLst>
              <a:ext uri="{FF2B5EF4-FFF2-40B4-BE49-F238E27FC236}">
                <a16:creationId xmlns:a16="http://schemas.microsoft.com/office/drawing/2014/main" id="{E7F0B2C9-8928-45C7-982E-9464A0E8B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93ED225-6C40-4788-8871-215E5ACA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6BACDB0-1241-40C5-9B6A-0CAFB0ADD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D6823E-8EE2-4917-B266-90F4E29B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E5450D2-DE6A-4D1B-AACE-F8850B471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539" y="4844147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70BD51-0AE5-495E-8661-43D4195C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760" y="257112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E32CBF-0F0C-4DE2-AB07-3B6F5C7B1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1129" y="3599378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8119037-E64A-4860-B3CF-6000809B0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48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F074881-3DF0-4371-8841-CF800501C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5012" y="505580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1903ED4-9611-492B-A0F9-FED8BBC6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217" y="5045909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6ED26DB-A526-458A-A31D-8A44CC111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766" y="5129858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51816A-2721-4A84-B701-965D7A0C7F2E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3877401" y="4645082"/>
            <a:ext cx="284122" cy="4847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9B4EA75-5681-499D-AF89-39E6C0112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671" y="1978044"/>
            <a:ext cx="205269" cy="18987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A4547C9-4A30-42E7-B953-76A447F23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652" y="4338804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867550-3C88-4C32-A70F-355BEAA5927B}"/>
              </a:ext>
            </a:extLst>
          </p:cNvPr>
          <p:cNvCxnSpPr>
            <a:cxnSpLocks/>
            <a:stCxn id="25" idx="5"/>
            <a:endCxn id="51" idx="0"/>
          </p:cNvCxnSpPr>
          <p:nvPr/>
        </p:nvCxnSpPr>
        <p:spPr>
          <a:xfrm>
            <a:off x="5088784" y="4001139"/>
            <a:ext cx="682458" cy="3376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FFDD4D6-34D2-4464-BC21-F95554765FBF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D9F51D-3241-404E-A771-EBD5A0E79975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D0FBFC-B5E1-4325-AC26-D7EB14F896F8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79F0322-B6C0-41CC-8CEB-C911D50314C8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A573269-B88F-4181-B05B-BBE2750ED02F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A2981D1-5370-4758-889A-288E63058E89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0EAD5B5-6ABF-4E93-A9ED-883FB00F1FE5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48A57F-7458-4FF6-B555-00DB7F7FCFF4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F997DB-C4CA-42DF-8D61-351C0DEB55AE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718B80-459A-4D08-8C4A-117B00B2C430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FED2AA-DF58-4845-8373-D308368F9C7A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0D5D7DE-EDFB-4497-B835-D5267058A5BF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0968222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DBB1D919-CECA-43EA-A858-52F60B3A5263}"/>
              </a:ext>
            </a:extLst>
          </p:cNvPr>
          <p:cNvSpPr/>
          <p:nvPr/>
        </p:nvSpPr>
        <p:spPr>
          <a:xfrm>
            <a:off x="6621950" y="1488830"/>
            <a:ext cx="4501662" cy="44547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Tree</a:t>
            </a:r>
            <a:r>
              <a:rPr lang="bg-BG" dirty="0"/>
              <a:t> </a:t>
            </a:r>
            <a:r>
              <a:rPr lang="en-GB" dirty="0"/>
              <a:t>Insert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632ACE-4812-457E-BA90-66475469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496" y="3747896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05D1E9-664D-4FB2-B66F-92F3EDE08F5D}"/>
              </a:ext>
            </a:extLst>
          </p:cNvPr>
          <p:cNvCxnSpPr>
            <a:cxnSpLocks/>
            <a:stCxn id="15" idx="3"/>
            <a:endCxn id="12" idx="0"/>
          </p:cNvCxnSpPr>
          <p:nvPr/>
        </p:nvCxnSpPr>
        <p:spPr>
          <a:xfrm flipH="1">
            <a:off x="2078131" y="3330097"/>
            <a:ext cx="1284610" cy="4177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04DF90C-1FFE-4936-BF56-B4085385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776" y="3060722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E1C49-DCBC-4690-B4FE-7C19631CD9F5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2195959" y="4011025"/>
            <a:ext cx="428695" cy="36468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1871170-0027-40C3-9DDA-82D18718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4064" y="4375708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6DCBF3-2E8A-46E0-B5A1-93C1EA48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745" y="5147839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A70B5-67B4-4AB5-A00F-28EB3878DC6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2745279" y="4645083"/>
            <a:ext cx="211101" cy="5027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78249F-2F24-43F2-B967-489D84C6B58B}"/>
              </a:ext>
            </a:extLst>
          </p:cNvPr>
          <p:cNvCxnSpPr>
            <a:cxnSpLocks/>
            <a:stCxn id="15" idx="5"/>
            <a:endCxn id="25" idx="0"/>
          </p:cNvCxnSpPr>
          <p:nvPr/>
        </p:nvCxnSpPr>
        <p:spPr>
          <a:xfrm>
            <a:off x="3603991" y="3330097"/>
            <a:ext cx="1366965" cy="4079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7BC318C-F803-4C0A-89FB-255F4E9BB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4321" y="3738010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745BBD-A3AA-4D29-9DBE-7220BB19B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4407401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A566EF-0663-4400-B548-1A89DEA9BA6A}"/>
              </a:ext>
            </a:extLst>
          </p:cNvPr>
          <p:cNvCxnSpPr>
            <a:cxnSpLocks/>
            <a:stCxn id="12" idx="3"/>
            <a:endCxn id="27" idx="0"/>
          </p:cNvCxnSpPr>
          <p:nvPr/>
        </p:nvCxnSpPr>
        <p:spPr>
          <a:xfrm flipH="1">
            <a:off x="1540602" y="4011025"/>
            <a:ext cx="419700" cy="3963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65851C5-0690-45BF-B729-9CC7223B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558" y="43757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239C65-A59E-4411-9E79-762CD25D3FA1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 flipH="1">
            <a:off x="4282148" y="4001139"/>
            <a:ext cx="570979" cy="3745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AF8916C-8937-47ED-AA8D-07E2A67C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637" y="5129853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19460C-0817-4760-92B4-52F87586ECE9}"/>
              </a:ext>
            </a:extLst>
          </p:cNvPr>
          <p:cNvCxnSpPr>
            <a:cxnSpLocks/>
            <a:stCxn id="33" idx="0"/>
            <a:endCxn id="30" idx="5"/>
          </p:cNvCxnSpPr>
          <p:nvPr/>
        </p:nvCxnSpPr>
        <p:spPr>
          <a:xfrm flipH="1" flipV="1">
            <a:off x="4402773" y="4645082"/>
            <a:ext cx="331499" cy="48477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749D444-CC28-4D6B-BD5A-43F023FE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245" y="5780407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A694E1-36A8-4C64-9DAB-3539053C0DA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4459835" y="5392982"/>
            <a:ext cx="156608" cy="3874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A47E32C-B429-43F7-B439-E7D221EE5A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85012" y="1886762"/>
          <a:ext cx="3622800" cy="3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40122514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4816426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430950049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25806747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34156795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1406778263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655763577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2158713848"/>
                    </a:ext>
                  </a:extLst>
                </a:gridCol>
                <a:gridCol w="362280">
                  <a:extLst>
                    <a:ext uri="{9D8B030D-6E8A-4147-A177-3AD203B41FA5}">
                      <a16:colId xmlns:a16="http://schemas.microsoft.com/office/drawing/2014/main" val="3230482712"/>
                    </a:ext>
                  </a:extLst>
                </a:gridCol>
              </a:tblGrid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8083305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255024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759936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259373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8372452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7283836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122607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351097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0380" marR="60380" marT="30190" marB="30190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129193"/>
                  </a:ext>
                </a:extLst>
              </a:tr>
            </a:tbl>
          </a:graphicData>
        </a:graphic>
      </p:graphicFrame>
      <p:sp>
        <p:nvSpPr>
          <p:cNvPr id="39" name="Oval 38">
            <a:extLst>
              <a:ext uri="{FF2B5EF4-FFF2-40B4-BE49-F238E27FC236}">
                <a16:creationId xmlns:a16="http://schemas.microsoft.com/office/drawing/2014/main" id="{E7F0B2C9-8928-45C7-982E-9464A0E8B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475" y="327343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93ED225-6C40-4788-8871-215E5ACA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40" y="4325815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6BACDB0-1241-40C5-9B6A-0CAFB0ADD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919" y="2055313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D6823E-8EE2-4917-B266-90F4E29B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43" y="2874753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E5450D2-DE6A-4D1B-AACE-F8850B471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539" y="4844147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70BD51-0AE5-495E-8661-43D4195C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760" y="257112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E32CBF-0F0C-4DE2-AB07-3B6F5C7B1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1129" y="3599378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8119037-E64A-4860-B3CF-6000809B0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48" y="2145322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F074881-3DF0-4371-8841-CF800501C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5012" y="5055808"/>
            <a:ext cx="215045" cy="198918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1903ED4-9611-492B-A0F9-FED8BBC6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217" y="5045909"/>
            <a:ext cx="210059" cy="194306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6ED26DB-A526-458A-A31D-8A44CC111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766" y="5129858"/>
            <a:ext cx="333269" cy="308275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51816A-2721-4A84-B701-965D7A0C7F2E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3877401" y="4645082"/>
            <a:ext cx="284122" cy="48477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9B4EA75-5681-499D-AF89-39E6C0112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671" y="1978044"/>
            <a:ext cx="205269" cy="189875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A4547C9-4A30-42E7-B953-76A447F23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652" y="4338804"/>
            <a:ext cx="341180" cy="31559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867550-3C88-4C32-A70F-355BEAA5927B}"/>
              </a:ext>
            </a:extLst>
          </p:cNvPr>
          <p:cNvCxnSpPr>
            <a:cxnSpLocks/>
            <a:stCxn id="25" idx="5"/>
            <a:endCxn id="51" idx="0"/>
          </p:cNvCxnSpPr>
          <p:nvPr/>
        </p:nvCxnSpPr>
        <p:spPr>
          <a:xfrm>
            <a:off x="5088784" y="4001139"/>
            <a:ext cx="682458" cy="33766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FFDD4D6-34D2-4464-BC21-F95554765FBF}"/>
              </a:ext>
            </a:extLst>
          </p:cNvPr>
          <p:cNvCxnSpPr>
            <a:cxnSpLocks/>
          </p:cNvCxnSpPr>
          <p:nvPr/>
        </p:nvCxnSpPr>
        <p:spPr>
          <a:xfrm>
            <a:off x="732704" y="2819400"/>
            <a:ext cx="0" cy="350520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D9F51D-3241-404E-A771-EBD5A0E79975}"/>
              </a:ext>
            </a:extLst>
          </p:cNvPr>
          <p:cNvCxnSpPr>
            <a:cxnSpLocks/>
          </p:cNvCxnSpPr>
          <p:nvPr/>
        </p:nvCxnSpPr>
        <p:spPr>
          <a:xfrm>
            <a:off x="670884" y="3476636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D0FBFC-B5E1-4325-AC26-D7EB14F896F8}"/>
              </a:ext>
            </a:extLst>
          </p:cNvPr>
          <p:cNvCxnSpPr>
            <a:cxnSpLocks/>
          </p:cNvCxnSpPr>
          <p:nvPr/>
        </p:nvCxnSpPr>
        <p:spPr>
          <a:xfrm>
            <a:off x="670884" y="4191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79F0322-B6C0-41CC-8CEB-C911D50314C8}"/>
              </a:ext>
            </a:extLst>
          </p:cNvPr>
          <p:cNvCxnSpPr>
            <a:cxnSpLocks/>
          </p:cNvCxnSpPr>
          <p:nvPr/>
        </p:nvCxnSpPr>
        <p:spPr>
          <a:xfrm>
            <a:off x="670884" y="49530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A573269-B88F-4181-B05B-BBE2750ED02F}"/>
              </a:ext>
            </a:extLst>
          </p:cNvPr>
          <p:cNvCxnSpPr>
            <a:cxnSpLocks/>
          </p:cNvCxnSpPr>
          <p:nvPr/>
        </p:nvCxnSpPr>
        <p:spPr>
          <a:xfrm>
            <a:off x="670884" y="5638800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A2981D1-5370-4758-889A-288E63058E89}"/>
              </a:ext>
            </a:extLst>
          </p:cNvPr>
          <p:cNvCxnSpPr>
            <a:cxnSpLocks/>
          </p:cNvCxnSpPr>
          <p:nvPr/>
        </p:nvCxnSpPr>
        <p:spPr>
          <a:xfrm>
            <a:off x="670884" y="6319982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0EAD5B5-6ABF-4E93-A9ED-883FB00F1FE5}"/>
              </a:ext>
            </a:extLst>
          </p:cNvPr>
          <p:cNvCxnSpPr>
            <a:cxnSpLocks/>
          </p:cNvCxnSpPr>
          <p:nvPr/>
        </p:nvCxnSpPr>
        <p:spPr>
          <a:xfrm>
            <a:off x="670884" y="2813927"/>
            <a:ext cx="108000" cy="0"/>
          </a:xfrm>
          <a:prstGeom prst="line">
            <a:avLst/>
          </a:prstGeom>
          <a:ln w="2540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48A57F-7458-4FF6-B555-00DB7F7FCFF4}"/>
              </a:ext>
            </a:extLst>
          </p:cNvPr>
          <p:cNvSpPr txBox="1"/>
          <p:nvPr/>
        </p:nvSpPr>
        <p:spPr>
          <a:xfrm>
            <a:off x="388174" y="296256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F997DB-C4CA-42DF-8D61-351C0DEB55AE}"/>
              </a:ext>
            </a:extLst>
          </p:cNvPr>
          <p:cNvSpPr txBox="1"/>
          <p:nvPr/>
        </p:nvSpPr>
        <p:spPr>
          <a:xfrm>
            <a:off x="388174" y="363917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718B80-459A-4D08-8C4A-117B00B2C430}"/>
              </a:ext>
            </a:extLst>
          </p:cNvPr>
          <p:cNvSpPr txBox="1"/>
          <p:nvPr/>
        </p:nvSpPr>
        <p:spPr>
          <a:xfrm>
            <a:off x="388174" y="437876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FED2AA-DF58-4845-8373-D308368F9C7A}"/>
              </a:ext>
            </a:extLst>
          </p:cNvPr>
          <p:cNvSpPr txBox="1"/>
          <p:nvPr/>
        </p:nvSpPr>
        <p:spPr>
          <a:xfrm>
            <a:off x="388174" y="510713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0D5D7DE-EDFB-4497-B835-D5267058A5BF}"/>
              </a:ext>
            </a:extLst>
          </p:cNvPr>
          <p:cNvSpPr txBox="1"/>
          <p:nvPr/>
        </p:nvSpPr>
        <p:spPr>
          <a:xfrm>
            <a:off x="388174" y="578831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4267173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3" y="4953000"/>
            <a:ext cx="10363200" cy="820600"/>
          </a:xfrm>
        </p:spPr>
        <p:txBody>
          <a:bodyPr/>
          <a:lstStyle/>
          <a:p>
            <a:r>
              <a:rPr lang="en-US" dirty="0"/>
              <a:t>Range Search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4968"/>
            <a:ext cx="10363200" cy="71595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Point in a </a:t>
            </a:r>
            <a:r>
              <a:rPr lang="en-US"/>
              <a:t>Given Rectangle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16B7B6-6B5E-4971-999E-2BE97633C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412" y="1447800"/>
            <a:ext cx="3048000" cy="301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1729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3159</Words>
  <Application>Microsoft Office PowerPoint</Application>
  <PresentationFormat>Custom</PresentationFormat>
  <Paragraphs>929</Paragraphs>
  <Slides>104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0" baseType="lpstr">
      <vt:lpstr>Arial</vt:lpstr>
      <vt:lpstr>Calibri</vt:lpstr>
      <vt:lpstr>Consolas</vt:lpstr>
      <vt:lpstr>Wingdings</vt:lpstr>
      <vt:lpstr>Wingdings 2</vt:lpstr>
      <vt:lpstr>SoftUni 16x9</vt:lpstr>
      <vt:lpstr>Interval Trees, Quad Trees,  K-d Trees </vt:lpstr>
      <vt:lpstr>Table of Contents</vt:lpstr>
      <vt:lpstr>Have a Question?</vt:lpstr>
      <vt:lpstr>Interval Trees</vt:lpstr>
      <vt:lpstr>Interval Trees</vt:lpstr>
      <vt:lpstr>Interval Intersection</vt:lpstr>
      <vt:lpstr>Intervals - Quiz</vt:lpstr>
      <vt:lpstr>Intervals - Quiz</vt:lpstr>
      <vt:lpstr>Interval Trees</vt:lpstr>
      <vt:lpstr>Interval Trees (2)</vt:lpstr>
      <vt:lpstr>Search Any</vt:lpstr>
      <vt:lpstr>Search Any #1</vt:lpstr>
      <vt:lpstr>Search Any #2</vt:lpstr>
      <vt:lpstr>Search Any #3</vt:lpstr>
      <vt:lpstr>Search Any - Miss #1</vt:lpstr>
      <vt:lpstr>Search Any - Miss #2</vt:lpstr>
      <vt:lpstr>Search Any - Miss #2</vt:lpstr>
      <vt:lpstr>Search All</vt:lpstr>
      <vt:lpstr>Search All #1</vt:lpstr>
      <vt:lpstr>Search All #2</vt:lpstr>
      <vt:lpstr>Search All #3</vt:lpstr>
      <vt:lpstr>Search All #4</vt:lpstr>
      <vt:lpstr>Search All #5</vt:lpstr>
      <vt:lpstr>Search All #6</vt:lpstr>
      <vt:lpstr>Search All #7</vt:lpstr>
      <vt:lpstr>Search All #8</vt:lpstr>
      <vt:lpstr>Search All #9</vt:lpstr>
      <vt:lpstr>Search All #10</vt:lpstr>
      <vt:lpstr>Sweep Line Rectangle Intersection</vt:lpstr>
      <vt:lpstr>Sweep Line Rectangle Intersection</vt:lpstr>
      <vt:lpstr>Sweep Line Rectangle Intersection</vt:lpstr>
      <vt:lpstr>Sweep Line Rectangle Intersection</vt:lpstr>
      <vt:lpstr>Sweep Line Rectangle Intersection</vt:lpstr>
      <vt:lpstr>Sweep Line Rectangle Intersection</vt:lpstr>
      <vt:lpstr>Sweep Line Rectangle Intersection</vt:lpstr>
      <vt:lpstr>Sweep Line Rectangle Intersection</vt:lpstr>
      <vt:lpstr>Sweep Line Rectangle Intersection</vt:lpstr>
      <vt:lpstr>Sweep Line Rectangle Intersection</vt:lpstr>
      <vt:lpstr>Quad Trees</vt:lpstr>
      <vt:lpstr>Quad Trees</vt:lpstr>
      <vt:lpstr>QuadTree: Insertion</vt:lpstr>
      <vt:lpstr>Quad Trees Insertion</vt:lpstr>
      <vt:lpstr>Quad Trees Insertion</vt:lpstr>
      <vt:lpstr>Quad Trees Insertion</vt:lpstr>
      <vt:lpstr>Quad Trees Insertion</vt:lpstr>
      <vt:lpstr>Quad Trees Insertion</vt:lpstr>
      <vt:lpstr>Quad Trees Insertion</vt:lpstr>
      <vt:lpstr>Quad Trees Insertion</vt:lpstr>
      <vt:lpstr>Quad Trees Insertion</vt:lpstr>
      <vt:lpstr>Quad Trees Insertion</vt:lpstr>
      <vt:lpstr>Quad Trees Insertion</vt:lpstr>
      <vt:lpstr>Quad Trees Insertion</vt:lpstr>
      <vt:lpstr>Quad Trees Insertion</vt:lpstr>
      <vt:lpstr>Quad Trees Insertion</vt:lpstr>
      <vt:lpstr>Quad Trees Insertion</vt:lpstr>
      <vt:lpstr>Quad Trees Insertion</vt:lpstr>
      <vt:lpstr>Quad Trees Insertion</vt:lpstr>
      <vt:lpstr>Quad Trees Insertion</vt:lpstr>
      <vt:lpstr>Quad Trees Insertion</vt:lpstr>
      <vt:lpstr>Quad Trees Insertion</vt:lpstr>
      <vt:lpstr>Quad Trees Insertion</vt:lpstr>
      <vt:lpstr>Quad Trees Search</vt:lpstr>
      <vt:lpstr>Quad Trees Search</vt:lpstr>
      <vt:lpstr>Quad Trees Search</vt:lpstr>
      <vt:lpstr>Quad Trees Search</vt:lpstr>
      <vt:lpstr>Quad Trees Search</vt:lpstr>
      <vt:lpstr>Quad Trees Search</vt:lpstr>
      <vt:lpstr>Quad Trees Search</vt:lpstr>
      <vt:lpstr>Trees - Quiz</vt:lpstr>
      <vt:lpstr>Trees - Quiz</vt:lpstr>
      <vt:lpstr>Lab Exercise</vt:lpstr>
      <vt:lpstr>K-D Trees</vt:lpstr>
      <vt:lpstr>2-d Tree</vt:lpstr>
      <vt:lpstr>2-d Tree</vt:lpstr>
      <vt:lpstr>2-d Tree Insert</vt:lpstr>
      <vt:lpstr>2-d Tree Insert</vt:lpstr>
      <vt:lpstr>2-d Tree Insert</vt:lpstr>
      <vt:lpstr>2-d Tree Insert</vt:lpstr>
      <vt:lpstr>2-d Tree Insert</vt:lpstr>
      <vt:lpstr>2-d Tree Insert</vt:lpstr>
      <vt:lpstr>2-d Tree Insert</vt:lpstr>
      <vt:lpstr>2-d Tree Insert</vt:lpstr>
      <vt:lpstr>2-d Tree Insert</vt:lpstr>
      <vt:lpstr>2-d Tree Insert</vt:lpstr>
      <vt:lpstr>2-d Tree Insert</vt:lpstr>
      <vt:lpstr>2-d Tree Insert</vt:lpstr>
      <vt:lpstr>2-d Tree Insert</vt:lpstr>
      <vt:lpstr>2-d Tree Insert</vt:lpstr>
      <vt:lpstr>2-d Tree Insert</vt:lpstr>
      <vt:lpstr>2-d Tree Insert</vt:lpstr>
      <vt:lpstr>2-d Tree Insert</vt:lpstr>
      <vt:lpstr>2-d Tree Insert</vt:lpstr>
      <vt:lpstr>2-d Tree Insert</vt:lpstr>
      <vt:lpstr>2-d Tree Insert</vt:lpstr>
      <vt:lpstr>2-d Tree Insert</vt:lpstr>
      <vt:lpstr>2-d Tree Insert</vt:lpstr>
      <vt:lpstr>2-d Tree Insert</vt:lpstr>
      <vt:lpstr>2-d Tree Insert</vt:lpstr>
      <vt:lpstr>Range Search</vt:lpstr>
      <vt:lpstr>K-d Tree Search</vt:lpstr>
      <vt:lpstr>Summary</vt:lpstr>
      <vt:lpstr>K-d Trees, Interval Trees</vt:lpstr>
      <vt:lpstr>License</vt:lpstr>
      <vt:lpstr>Free Trainings @ Software University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and Tree-Like Structures</dc:title>
  <dc:subject>Software Development Course</dc:subject>
  <dc:creator/>
  <cp:keywords>data structures, algorithms, complexity, asymptotic notation, trees, lists, graphs,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2017-06-19T08:54:15Z</dcterms:modified>
  <cp:category>Data Structures, Algorithms, COmplexity, Asymptotic Notation, Trees, Lists, Graphs,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