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D8B"/>
    <a:srgbClr val="5C8F39"/>
    <a:srgbClr val="75B648"/>
    <a:srgbClr val="499975"/>
    <a:srgbClr val="69B794"/>
    <a:srgbClr val="25BD75"/>
    <a:srgbClr val="218B35"/>
    <a:srgbClr val="A0D264"/>
    <a:srgbClr val="005400"/>
    <a:srgbClr val="58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C702-F66D-4CB7-A8AD-86EC803F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844A-444B-414D-959D-1B1D2E26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B807-CEA0-4D66-B7B0-1443F587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8636-51FF-4D50-BDB3-99BC74A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71B7-9190-4F6E-A5B1-CEC4E01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91BF-E732-474D-99AF-F1222D2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3B38E-C10D-457A-8F68-1D95CC6A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12F8-6236-426B-A576-83E3FAFA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E5F9-A54A-4FB3-9640-67D3356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2666-BF42-4B1F-9CCB-FFD6DF7D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8DECA-0960-44F4-B625-CFAA1E3B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D76F-91C4-4A59-982F-E3D149DA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D708-F0CA-44CE-B560-46F61962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18DC-B956-49AE-B22B-3820B8D7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3C94-B608-4A6E-88FD-BE591E5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7BE9-2038-4A2D-A84D-ACC16C87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DC75-FA19-443D-BA71-25539001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0D7-FEFF-4322-879B-DECFE3AC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0247-2C1E-4B38-8FEC-62D3C9D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21A7-2055-4DA7-A0C6-B1E24E5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7AEA-3EBE-4F0D-8FE3-D349EB30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B104-A7D1-47D2-8613-257EACFC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5D07-D6E8-4E7F-9E51-E776F3CB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0B05-C205-427A-B767-4E0CB269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10BD-87CA-46FB-931D-EFF752A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E8B-5B0F-461A-8646-D37D259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874F-6E4B-4B07-B052-F4D7BFCC3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BF692-91E7-4AC9-BED7-50C14C4E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30E3-9C25-4301-916F-AC7D19EA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47E9-03D1-4BDC-BDA1-849A71DB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05EC-F3CA-4D71-93B9-874A56BC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253-31B7-4A6A-904F-6E768D5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355D-15E9-49E1-86A8-DE8E0223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1E74-CF0B-43F9-9898-7C2C4B0B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22C4-1A4F-4039-BD56-C9A6ED626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CA2B7-F0E1-4C16-AC14-66B24D2E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79094-F4A2-4172-A3C7-891C9CDF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E33E-EDCD-4444-8035-40FCAFD9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2394-5A59-4EA1-8D99-9B26CBCC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9D49-0CC9-497A-9FAD-C2F4C72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3712E-4EDC-4605-8CB7-395B2EFC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10C14-8393-411B-B2E0-84DE80B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CA51-9D9F-4C2E-B0E8-E48D2F37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CB6B9-30B7-49B4-A567-E098463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F672C-DD68-476D-AD1E-8B28578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5AF3-4AF7-4B76-A59C-7F07F60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F30-DFA7-4B4E-B859-CD144171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6617-1E02-4E93-80AE-AAC0B4EC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4B4E-B371-4253-A83C-D9FC259A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5C37-4F3A-4DC1-B127-A1608840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3862B-0C70-4B3B-BB7A-5D92BE5C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536C-1D61-417E-AD6B-E6A3B57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E5A5-E118-472A-AE92-7E59711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EE99D-0B0C-44FB-9F2B-3CDA51D53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C2950-9CD8-4525-A9D2-31DC5AD4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1FD4-6430-422D-84C4-461FACAE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9D0B-97C6-4EB1-BB3A-BBA8AE0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B661-1D71-4229-B4A1-C223AC4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573DD-2F22-4D56-B1A1-44EAAB04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E86B-D38A-402F-B0D9-DFD27F1A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44BC-9E02-40D0-A8D8-85612ACD7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4DE2-496E-4C9C-B1A5-061AF70CE2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D467-C23D-4ED3-891C-94A63D21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3BA6-9AD5-4401-A211-B62151DDA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AE51-5EA5-47E1-B3AD-423C94A38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58996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1CEE3DF-283A-465F-A631-A8D0B36F4191}"/>
              </a:ext>
            </a:extLst>
          </p:cNvPr>
          <p:cNvSpPr/>
          <p:nvPr/>
        </p:nvSpPr>
        <p:spPr>
          <a:xfrm>
            <a:off x="5934634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F3F689-E932-49B3-B543-F6701088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75086"/>
              </p:ext>
            </p:extLst>
          </p:nvPr>
        </p:nvGraphicFramePr>
        <p:xfrm>
          <a:off x="7817221" y="726140"/>
          <a:ext cx="3395385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8422"/>
              </p:ext>
            </p:extLst>
          </p:nvPr>
        </p:nvGraphicFramePr>
        <p:xfrm>
          <a:off x="87405" y="2415428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1CEE3DF-283A-465F-A631-A8D0B36F4191}"/>
              </a:ext>
            </a:extLst>
          </p:cNvPr>
          <p:cNvSpPr/>
          <p:nvPr/>
        </p:nvSpPr>
        <p:spPr>
          <a:xfrm>
            <a:off x="2545976" y="2855260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2C35C0D-BB53-4157-B45A-FA3E47BEE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3369"/>
              </p:ext>
            </p:extLst>
          </p:nvPr>
        </p:nvGraphicFramePr>
        <p:xfrm>
          <a:off x="4428563" y="2753285"/>
          <a:ext cx="5432616" cy="13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2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9231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B4F42-44F3-4071-A272-C619FA99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88919"/>
              </p:ext>
            </p:extLst>
          </p:nvPr>
        </p:nvGraphicFramePr>
        <p:xfrm>
          <a:off x="80678" y="726140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2FB7DE-2A41-46FC-952F-298FCFE5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76110"/>
              </p:ext>
            </p:extLst>
          </p:nvPr>
        </p:nvGraphicFramePr>
        <p:xfrm>
          <a:off x="1844487" y="2415427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B662001-578A-476D-B49E-DBF74D3EBD52}"/>
              </a:ext>
            </a:extLst>
          </p:cNvPr>
          <p:cNvSpPr/>
          <p:nvPr/>
        </p:nvSpPr>
        <p:spPr>
          <a:xfrm>
            <a:off x="4303058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3213DE-64DF-4181-AAC1-BE7BEDA0473D}"/>
              </a:ext>
            </a:extLst>
          </p:cNvPr>
          <p:cNvSpPr/>
          <p:nvPr/>
        </p:nvSpPr>
        <p:spPr>
          <a:xfrm>
            <a:off x="257736" y="3074892"/>
            <a:ext cx="1281954" cy="708213"/>
          </a:xfrm>
          <a:custGeom>
            <a:avLst/>
            <a:gdLst>
              <a:gd name="connsiteX0" fmla="*/ 640977 w 1281954"/>
              <a:gd name="connsiteY0" fmla="*/ 0 h 708213"/>
              <a:gd name="connsiteX1" fmla="*/ 1281954 w 1281954"/>
              <a:gd name="connsiteY1" fmla="*/ 381000 h 708213"/>
              <a:gd name="connsiteX2" fmla="*/ 1272072 w 1281954"/>
              <a:gd name="connsiteY2" fmla="*/ 439270 h 708213"/>
              <a:gd name="connsiteX3" fmla="*/ 1268932 w 1281954"/>
              <a:gd name="connsiteY3" fmla="*/ 420756 h 708213"/>
              <a:gd name="connsiteX4" fmla="*/ 960028 w 1281954"/>
              <a:gd name="connsiteY4" fmla="*/ 167019 h 708213"/>
              <a:gd name="connsiteX5" fmla="*/ 926428 w 1281954"/>
              <a:gd name="connsiteY5" fmla="*/ 157702 h 708213"/>
              <a:gd name="connsiteX6" fmla="*/ 930891 w 1281954"/>
              <a:gd name="connsiteY6" fmla="*/ 163111 h 708213"/>
              <a:gd name="connsiteX7" fmla="*/ 990601 w 1281954"/>
              <a:gd name="connsiteY7" fmla="*/ 358589 h 708213"/>
              <a:gd name="connsiteX8" fmla="*/ 640977 w 1281954"/>
              <a:gd name="connsiteY8" fmla="*/ 708213 h 708213"/>
              <a:gd name="connsiteX9" fmla="*/ 291353 w 1281954"/>
              <a:gd name="connsiteY9" fmla="*/ 358589 h 708213"/>
              <a:gd name="connsiteX10" fmla="*/ 351063 w 1281954"/>
              <a:gd name="connsiteY10" fmla="*/ 163111 h 708213"/>
              <a:gd name="connsiteX11" fmla="*/ 355526 w 1281954"/>
              <a:gd name="connsiteY11" fmla="*/ 157702 h 708213"/>
              <a:gd name="connsiteX12" fmla="*/ 321926 w 1281954"/>
              <a:gd name="connsiteY12" fmla="*/ 167019 h 708213"/>
              <a:gd name="connsiteX13" fmla="*/ 13022 w 1281954"/>
              <a:gd name="connsiteY13" fmla="*/ 420756 h 708213"/>
              <a:gd name="connsiteX14" fmla="*/ 9882 w 1281954"/>
              <a:gd name="connsiteY14" fmla="*/ 439270 h 708213"/>
              <a:gd name="connsiteX15" fmla="*/ 0 w 1281954"/>
              <a:gd name="connsiteY15" fmla="*/ 381000 h 708213"/>
              <a:gd name="connsiteX16" fmla="*/ 640977 w 1281954"/>
              <a:gd name="connsiteY16" fmla="*/ 0 h 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1954" h="708213">
                <a:moveTo>
                  <a:pt x="640977" y="0"/>
                </a:moveTo>
                <a:cubicBezTo>
                  <a:pt x="994979" y="0"/>
                  <a:pt x="1281954" y="170580"/>
                  <a:pt x="1281954" y="381000"/>
                </a:cubicBezTo>
                <a:lnTo>
                  <a:pt x="1272072" y="439270"/>
                </a:lnTo>
                <a:lnTo>
                  <a:pt x="1268932" y="420756"/>
                </a:lnTo>
                <a:cubicBezTo>
                  <a:pt x="1231576" y="312247"/>
                  <a:pt x="1116617" y="220540"/>
                  <a:pt x="960028" y="167019"/>
                </a:cubicBezTo>
                <a:lnTo>
                  <a:pt x="926428" y="157702"/>
                </a:lnTo>
                <a:lnTo>
                  <a:pt x="930891" y="163111"/>
                </a:lnTo>
                <a:cubicBezTo>
                  <a:pt x="968589" y="218911"/>
                  <a:pt x="990601" y="286180"/>
                  <a:pt x="990601" y="358589"/>
                </a:cubicBezTo>
                <a:cubicBezTo>
                  <a:pt x="990601" y="551681"/>
                  <a:pt x="834069" y="708213"/>
                  <a:pt x="640977" y="708213"/>
                </a:cubicBezTo>
                <a:cubicBezTo>
                  <a:pt x="447885" y="708213"/>
                  <a:pt x="291353" y="551681"/>
                  <a:pt x="291353" y="358589"/>
                </a:cubicBezTo>
                <a:cubicBezTo>
                  <a:pt x="291353" y="286180"/>
                  <a:pt x="313365" y="218911"/>
                  <a:pt x="351063" y="163111"/>
                </a:cubicBezTo>
                <a:lnTo>
                  <a:pt x="355526" y="157702"/>
                </a:lnTo>
                <a:lnTo>
                  <a:pt x="321926" y="167019"/>
                </a:lnTo>
                <a:cubicBezTo>
                  <a:pt x="165337" y="220540"/>
                  <a:pt x="50378" y="312247"/>
                  <a:pt x="13022" y="420756"/>
                </a:cubicBezTo>
                <a:lnTo>
                  <a:pt x="9882" y="439270"/>
                </a:lnTo>
                <a:lnTo>
                  <a:pt x="0" y="381000"/>
                </a:lnTo>
                <a:cubicBezTo>
                  <a:pt x="0" y="170580"/>
                  <a:pt x="286975" y="0"/>
                  <a:pt x="6409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3915A3A-5806-421A-9DB4-E7314D81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62743"/>
              </p:ext>
            </p:extLst>
          </p:nvPr>
        </p:nvGraphicFramePr>
        <p:xfrm>
          <a:off x="6185645" y="726138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2FB7DE-2A41-46FC-952F-298FCFE5F346}"/>
              </a:ext>
            </a:extLst>
          </p:cNvPr>
          <p:cNvGraphicFramePr>
            <a:graphicFrameLocks noGrp="1"/>
          </p:cNvGraphicFramePr>
          <p:nvPr/>
        </p:nvGraphicFramePr>
        <p:xfrm>
          <a:off x="1844487" y="2415427"/>
          <a:ext cx="2037231" cy="2027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B662001-578A-476D-B49E-DBF74D3EBD52}"/>
              </a:ext>
            </a:extLst>
          </p:cNvPr>
          <p:cNvSpPr/>
          <p:nvPr/>
        </p:nvSpPr>
        <p:spPr>
          <a:xfrm>
            <a:off x="4303058" y="2855259"/>
            <a:ext cx="1461247" cy="114748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3213DE-64DF-4181-AAC1-BE7BEDA0473D}"/>
              </a:ext>
            </a:extLst>
          </p:cNvPr>
          <p:cNvSpPr/>
          <p:nvPr/>
        </p:nvSpPr>
        <p:spPr>
          <a:xfrm>
            <a:off x="2222125" y="1470209"/>
            <a:ext cx="1281954" cy="708213"/>
          </a:xfrm>
          <a:custGeom>
            <a:avLst/>
            <a:gdLst>
              <a:gd name="connsiteX0" fmla="*/ 640977 w 1281954"/>
              <a:gd name="connsiteY0" fmla="*/ 0 h 708213"/>
              <a:gd name="connsiteX1" fmla="*/ 1281954 w 1281954"/>
              <a:gd name="connsiteY1" fmla="*/ 381000 h 708213"/>
              <a:gd name="connsiteX2" fmla="*/ 1272072 w 1281954"/>
              <a:gd name="connsiteY2" fmla="*/ 439270 h 708213"/>
              <a:gd name="connsiteX3" fmla="*/ 1268932 w 1281954"/>
              <a:gd name="connsiteY3" fmla="*/ 420756 h 708213"/>
              <a:gd name="connsiteX4" fmla="*/ 960028 w 1281954"/>
              <a:gd name="connsiteY4" fmla="*/ 167019 h 708213"/>
              <a:gd name="connsiteX5" fmla="*/ 926428 w 1281954"/>
              <a:gd name="connsiteY5" fmla="*/ 157702 h 708213"/>
              <a:gd name="connsiteX6" fmla="*/ 930891 w 1281954"/>
              <a:gd name="connsiteY6" fmla="*/ 163111 h 708213"/>
              <a:gd name="connsiteX7" fmla="*/ 990601 w 1281954"/>
              <a:gd name="connsiteY7" fmla="*/ 358589 h 708213"/>
              <a:gd name="connsiteX8" fmla="*/ 640977 w 1281954"/>
              <a:gd name="connsiteY8" fmla="*/ 708213 h 708213"/>
              <a:gd name="connsiteX9" fmla="*/ 291353 w 1281954"/>
              <a:gd name="connsiteY9" fmla="*/ 358589 h 708213"/>
              <a:gd name="connsiteX10" fmla="*/ 351063 w 1281954"/>
              <a:gd name="connsiteY10" fmla="*/ 163111 h 708213"/>
              <a:gd name="connsiteX11" fmla="*/ 355526 w 1281954"/>
              <a:gd name="connsiteY11" fmla="*/ 157702 h 708213"/>
              <a:gd name="connsiteX12" fmla="*/ 321926 w 1281954"/>
              <a:gd name="connsiteY12" fmla="*/ 167019 h 708213"/>
              <a:gd name="connsiteX13" fmla="*/ 13022 w 1281954"/>
              <a:gd name="connsiteY13" fmla="*/ 420756 h 708213"/>
              <a:gd name="connsiteX14" fmla="*/ 9882 w 1281954"/>
              <a:gd name="connsiteY14" fmla="*/ 439270 h 708213"/>
              <a:gd name="connsiteX15" fmla="*/ 0 w 1281954"/>
              <a:gd name="connsiteY15" fmla="*/ 381000 h 708213"/>
              <a:gd name="connsiteX16" fmla="*/ 640977 w 1281954"/>
              <a:gd name="connsiteY16" fmla="*/ 0 h 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1954" h="708213">
                <a:moveTo>
                  <a:pt x="640977" y="0"/>
                </a:moveTo>
                <a:cubicBezTo>
                  <a:pt x="994979" y="0"/>
                  <a:pt x="1281954" y="170580"/>
                  <a:pt x="1281954" y="381000"/>
                </a:cubicBezTo>
                <a:lnTo>
                  <a:pt x="1272072" y="439270"/>
                </a:lnTo>
                <a:lnTo>
                  <a:pt x="1268932" y="420756"/>
                </a:lnTo>
                <a:cubicBezTo>
                  <a:pt x="1231576" y="312247"/>
                  <a:pt x="1116617" y="220540"/>
                  <a:pt x="960028" y="167019"/>
                </a:cubicBezTo>
                <a:lnTo>
                  <a:pt x="926428" y="157702"/>
                </a:lnTo>
                <a:lnTo>
                  <a:pt x="930891" y="163111"/>
                </a:lnTo>
                <a:cubicBezTo>
                  <a:pt x="968589" y="218911"/>
                  <a:pt x="990601" y="286180"/>
                  <a:pt x="990601" y="358589"/>
                </a:cubicBezTo>
                <a:cubicBezTo>
                  <a:pt x="990601" y="551681"/>
                  <a:pt x="834069" y="708213"/>
                  <a:pt x="640977" y="708213"/>
                </a:cubicBezTo>
                <a:cubicBezTo>
                  <a:pt x="447885" y="708213"/>
                  <a:pt x="291353" y="551681"/>
                  <a:pt x="291353" y="358589"/>
                </a:cubicBezTo>
                <a:cubicBezTo>
                  <a:pt x="291353" y="286180"/>
                  <a:pt x="313365" y="218911"/>
                  <a:pt x="351063" y="163111"/>
                </a:cubicBezTo>
                <a:lnTo>
                  <a:pt x="355526" y="157702"/>
                </a:lnTo>
                <a:lnTo>
                  <a:pt x="321926" y="167019"/>
                </a:lnTo>
                <a:cubicBezTo>
                  <a:pt x="165337" y="220540"/>
                  <a:pt x="50378" y="312247"/>
                  <a:pt x="13022" y="420756"/>
                </a:cubicBezTo>
                <a:lnTo>
                  <a:pt x="9882" y="439270"/>
                </a:lnTo>
                <a:lnTo>
                  <a:pt x="0" y="381000"/>
                </a:lnTo>
                <a:cubicBezTo>
                  <a:pt x="0" y="170580"/>
                  <a:pt x="286975" y="0"/>
                  <a:pt x="64097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3915A3A-5806-421A-9DB4-E7314D81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26582"/>
              </p:ext>
            </p:extLst>
          </p:nvPr>
        </p:nvGraphicFramePr>
        <p:xfrm>
          <a:off x="6185645" y="726138"/>
          <a:ext cx="5432616" cy="540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077">
                  <a:extLst>
                    <a:ext uri="{9D8B030D-6E8A-4147-A177-3AD203B41FA5}">
                      <a16:colId xmlns:a16="http://schemas.microsoft.com/office/drawing/2014/main" val="408034377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038015073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137142341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709705225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1795200189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248158944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875456896"/>
                    </a:ext>
                  </a:extLst>
                </a:gridCol>
                <a:gridCol w="679077">
                  <a:extLst>
                    <a:ext uri="{9D8B030D-6E8A-4147-A177-3AD203B41FA5}">
                      <a16:colId xmlns:a16="http://schemas.microsoft.com/office/drawing/2014/main" val="3364930804"/>
                    </a:ext>
                  </a:extLst>
                </a:gridCol>
              </a:tblGrid>
              <a:tr h="675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6258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1071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D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44214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65516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23132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06147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17873"/>
                  </a:ext>
                </a:extLst>
              </a:tr>
              <a:tr h="675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4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90323257-24EB-4670-84BD-83F70264E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 b="11501"/>
          <a:stretch/>
        </p:blipFill>
        <p:spPr>
          <a:xfrm>
            <a:off x="5929" y="0"/>
            <a:ext cx="12186071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E9A8408-A02E-4224-85FF-3454DDD41932}"/>
              </a:ext>
            </a:extLst>
          </p:cNvPr>
          <p:cNvGrpSpPr/>
          <p:nvPr/>
        </p:nvGrpSpPr>
        <p:grpSpPr>
          <a:xfrm>
            <a:off x="4570319" y="1903319"/>
            <a:ext cx="3051362" cy="3051362"/>
            <a:chOff x="4901453" y="2305050"/>
            <a:chExt cx="2247900" cy="224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0FE0401-471D-4976-95FC-79B32307DE35}"/>
                </a:ext>
              </a:extLst>
            </p:cNvPr>
            <p:cNvSpPr/>
            <p:nvPr/>
          </p:nvSpPr>
          <p:spPr>
            <a:xfrm>
              <a:off x="4901453" y="2305050"/>
              <a:ext cx="2247900" cy="2247900"/>
            </a:xfrm>
            <a:prstGeom prst="roundRect">
              <a:avLst/>
            </a:prstGeom>
            <a:solidFill>
              <a:srgbClr val="F2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5A2CF8E-B72E-47B5-A7B7-1489032ABD41}"/>
                </a:ext>
              </a:extLst>
            </p:cNvPr>
            <p:cNvSpPr/>
            <p:nvPr/>
          </p:nvSpPr>
          <p:spPr>
            <a:xfrm rot="5400000">
              <a:off x="5432612" y="2857114"/>
              <a:ext cx="1326776" cy="11437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72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236</Words>
  <Application>Microsoft Office PowerPoint</Application>
  <PresentationFormat>Widescreen</PresentationFormat>
  <Paragraphs>236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6</cp:revision>
  <dcterms:created xsi:type="dcterms:W3CDTF">2020-01-16T03:29:42Z</dcterms:created>
  <dcterms:modified xsi:type="dcterms:W3CDTF">2020-01-21T23:59:16Z</dcterms:modified>
</cp:coreProperties>
</file>