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FBF7-EFC1-4942-9F59-834D3C4CF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EE031-C0F4-4979-935E-67A0E3E76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C2B96-E033-4251-B99B-A15B96CE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E89-F1B3-42E9-ADE4-CAAFD411276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49C3-E9CC-453C-A59C-338660DD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DD6C-2D5C-4763-8AD9-A2B4B646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2819-5901-4752-A629-87D0BCBF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5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4004-AB97-4B5C-A679-96A678A0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8339A-5E2B-4DF6-BBF5-15C606173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E8584-5F94-43E3-A0BD-531F8B00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E89-F1B3-42E9-ADE4-CAAFD411276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54B9-FFA8-439D-B22A-0AF4D4CA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CC76-48DB-4B5F-8F91-61CCE50F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2819-5901-4752-A629-87D0BCBF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3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6BB77-397F-488F-ACF4-F3B85941B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4CBBB-10D0-44E7-9E61-7501958BD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FC23-E695-45E2-AAAB-99F13286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E89-F1B3-42E9-ADE4-CAAFD411276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9FB1-B213-494C-B69F-88A9D1AD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B9263-FDAD-4739-8864-9F5CF4C7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2819-5901-4752-A629-87D0BCBF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4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C2D7-B0DD-4F33-B8DF-5943395A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2056-AB8B-4CB1-BA37-68DC6C79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A78B6-4795-4EEB-9D63-60AFFAD1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E89-F1B3-42E9-ADE4-CAAFD411276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FF37D-3B8E-4BA2-99CE-FF2C0EF7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F4A3-7F66-4ADF-83D5-E2598BF3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2819-5901-4752-A629-87D0BCBF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6C14-DF4F-4CC7-B445-5D786992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BAA9F-5E9B-4193-B95B-5BC561E85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ED6AF-2E80-4EA7-AF5B-A32E876D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E89-F1B3-42E9-ADE4-CAAFD411276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CBC5-03E8-4FC6-9344-3A1C5EC1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E8EF-D932-493A-829A-0C560A4E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2819-5901-4752-A629-87D0BCBF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0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3EC4-EC0C-4F6D-AADB-A06DD136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C1E0-BCD6-4841-BD6A-DA5472ADD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44B28-B73B-4AA1-BEEA-9A6C9BBDE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8C844-8E94-431C-B414-46A1F9DF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E89-F1B3-42E9-ADE4-CAAFD411276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46BB5-30E5-450A-9ECD-E45F7338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5C052-CA2F-484B-A72D-9D541FF6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2819-5901-4752-A629-87D0BCBF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0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7468-EC61-4D47-81C6-906CEE5D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6131-4122-4B2A-9091-778D32B7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00C-40FE-494C-94C5-4818B34E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74E94-2533-4A39-8F93-15EF92F09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EA863-E704-4547-ADED-EC5D5F1D7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5ACE5-C8F2-4E08-9B2F-E4089BCD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E89-F1B3-42E9-ADE4-CAAFD411276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7DD9A-A8E2-410F-85A3-0BAB792E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4626B-61EB-48F7-B16B-74F09F0E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2819-5901-4752-A629-87D0BCBF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7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D62C-3779-43B7-8A68-27AFFBA7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F01FE-D49F-44B2-ADD4-97276D0E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E89-F1B3-42E9-ADE4-CAAFD411276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E7AB2-D83A-4AEB-8680-214D35B2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7049B-E1C2-424F-A30F-F7DA4921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2819-5901-4752-A629-87D0BCBF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2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9F456-561A-44FB-8046-9372DC6E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E89-F1B3-42E9-ADE4-CAAFD411276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3AD41-E970-473E-A825-D47CA274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A2F5F-D16D-4C06-A1AA-50069F4A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2819-5901-4752-A629-87D0BCBF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8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28C7-9235-4FF9-8C79-B9F044AF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09D2-AAC4-4CBF-A573-1C7BF7AC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1E103-EE53-4283-B1FE-36F952FD0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1529B-8193-4A1A-9C18-ACED11D0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E89-F1B3-42E9-ADE4-CAAFD411276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2B0C4-077E-4DBB-966D-955DF9AC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4EB54-2EF8-424F-B3D5-38090C7F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2819-5901-4752-A629-87D0BCBF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1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6201-4B1E-4D5D-8886-101D052E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F38B6-6746-4EBB-A50E-4A40FA3F3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8C51D-F796-4A47-8634-511483107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20662-8957-4182-A8AB-D6E6A6F5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E89-F1B3-42E9-ADE4-CAAFD411276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1B7F7-B9BB-4F65-B26B-F7152721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748F-7909-4756-81F2-54CB8B3C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2819-5901-4752-A629-87D0BCBF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8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086AB-CB33-4A65-AF01-B5BFE878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EF865-3ED9-4DBB-8B80-443CBEBE0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45BB6-6D5C-4DFB-8B13-C0415A70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AE89-F1B3-42E9-ADE4-CAAFD411276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4B1E5-81EA-4E0E-A634-75FF56702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B30B-AA15-4F50-A6A9-439987C1B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2819-5901-4752-A629-87D0BCBF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8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C0A699-40A6-4341-BCD9-279B72070367}"/>
              </a:ext>
            </a:extLst>
          </p:cNvPr>
          <p:cNvGrpSpPr/>
          <p:nvPr/>
        </p:nvGrpSpPr>
        <p:grpSpPr>
          <a:xfrm>
            <a:off x="1472878" y="296000"/>
            <a:ext cx="9453101" cy="6381750"/>
            <a:chOff x="1600200" y="312420"/>
            <a:chExt cx="9453101" cy="6381750"/>
          </a:xfrm>
        </p:grpSpPr>
        <p:pic>
          <p:nvPicPr>
            <p:cNvPr id="130" name="Picture 10" descr="Image result for resistor">
              <a:extLst>
                <a:ext uri="{FF2B5EF4-FFF2-40B4-BE49-F238E27FC236}">
                  <a16:creationId xmlns:a16="http://schemas.microsoft.com/office/drawing/2014/main" id="{9A21085B-914B-4F6E-8592-EB4BE83E2B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2" b="72961"/>
            <a:stretch/>
          </p:blipFill>
          <p:spPr bwMode="auto">
            <a:xfrm rot="10800000">
              <a:off x="7381165" y="4041965"/>
              <a:ext cx="882075" cy="1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arduino mega black">
              <a:extLst>
                <a:ext uri="{FF2B5EF4-FFF2-40B4-BE49-F238E27FC236}">
                  <a16:creationId xmlns:a16="http://schemas.microsoft.com/office/drawing/2014/main" id="{D496AECE-24E1-46BE-BBB5-FD2B84EFAB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3" t="27345" r="7999" b="27825"/>
            <a:stretch/>
          </p:blipFill>
          <p:spPr bwMode="auto">
            <a:xfrm>
              <a:off x="1738776" y="980554"/>
              <a:ext cx="5566642" cy="2885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arduino lcd display">
              <a:extLst>
                <a:ext uri="{FF2B5EF4-FFF2-40B4-BE49-F238E27FC236}">
                  <a16:creationId xmlns:a16="http://schemas.microsoft.com/office/drawing/2014/main" id="{1E49141D-ECB5-4660-A8A3-DD4FAC12BF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76"/>
            <a:stretch/>
          </p:blipFill>
          <p:spPr bwMode="auto">
            <a:xfrm>
              <a:off x="6119351" y="4389121"/>
              <a:ext cx="4933950" cy="2224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.instructables.com/FB1/F4EL/I9GW8ZG7/FB1F4ELI9GW8ZG7.LARGE.jpg?auto=webp">
              <a:extLst>
                <a:ext uri="{FF2B5EF4-FFF2-40B4-BE49-F238E27FC236}">
                  <a16:creationId xmlns:a16="http://schemas.microsoft.com/office/drawing/2014/main" id="{C7C740FD-D6E4-45B2-9BF6-669A5DBCA8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03" t="3620" r="12812" b="60763"/>
            <a:stretch/>
          </p:blipFill>
          <p:spPr bwMode="auto">
            <a:xfrm rot="10800000">
              <a:off x="2310765" y="4813550"/>
              <a:ext cx="1390650" cy="1733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rduino potentiometer">
              <a:extLst>
                <a:ext uri="{FF2B5EF4-FFF2-40B4-BE49-F238E27FC236}">
                  <a16:creationId xmlns:a16="http://schemas.microsoft.com/office/drawing/2014/main" id="{45221973-F65F-40F7-B54A-A46B735EED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41" t="68201" r="26663"/>
            <a:stretch/>
          </p:blipFill>
          <p:spPr bwMode="auto">
            <a:xfrm>
              <a:off x="5186336" y="5246370"/>
              <a:ext cx="912985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1B7F955-2A5F-48B5-A14F-387F5704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4828" y="4002786"/>
              <a:ext cx="0" cy="4754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EE221F-AB08-42CA-A7B5-B210A1241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972" y="4002786"/>
              <a:ext cx="0" cy="12740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5D505A6-D65E-49C2-AFE0-02CF5A0C1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9672" y="4002786"/>
              <a:ext cx="0" cy="881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0C4602-2251-4B30-A4BC-75BBABBF9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808" y="4002786"/>
              <a:ext cx="0" cy="4754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431368-3895-4832-A7FA-E1124222C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0348" y="4002786"/>
              <a:ext cx="0" cy="4754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A7C6EC1-A318-42BA-9014-93C3396736BA}"/>
                </a:ext>
              </a:extLst>
            </p:cNvPr>
            <p:cNvCxnSpPr>
              <a:cxnSpLocks/>
            </p:cNvCxnSpPr>
            <p:nvPr/>
          </p:nvCxnSpPr>
          <p:spPr>
            <a:xfrm>
              <a:off x="2680335" y="4002786"/>
              <a:ext cx="62293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E24890-9745-4CA0-9E99-D526C9289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7298" y="3658466"/>
              <a:ext cx="0" cy="3595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89497AD-0CA1-48C8-896F-C9960115B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9322" y="4140150"/>
              <a:ext cx="0" cy="74427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51EFD6-7651-497B-94B7-A1DEB0FBB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8162" y="4140150"/>
              <a:ext cx="0" cy="113670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0280D3-4527-4A23-8E1F-15EE6F6D1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4362" y="4140150"/>
              <a:ext cx="0" cy="3533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531E7A-67C9-4B25-AA8E-2DF437DA69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0162" y="4140150"/>
              <a:ext cx="0" cy="3533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A12D7B-CA6A-4728-B278-CEF0E25CF3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3414" y="4139640"/>
              <a:ext cx="4358966" cy="51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4D50CE5-2E29-4AB3-BE2A-99EECC826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3646" y="3658466"/>
              <a:ext cx="0" cy="4816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459E4C1-9E28-4A0D-B3A8-913412652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2372" y="335669"/>
              <a:ext cx="0" cy="4157845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D10FD74-ED5C-4454-9F21-A74EF4AB7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0379" y="438150"/>
              <a:ext cx="0" cy="405536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512794-CA8B-4063-8541-AF056DCAA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7276" y="529590"/>
              <a:ext cx="0" cy="396392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DC8D1C4-AA48-4014-BFF3-89024EEF3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1534" y="632460"/>
              <a:ext cx="0" cy="3861055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BC2066F-11CD-47E4-A599-53EC11095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6580" y="4283762"/>
              <a:ext cx="0" cy="20975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9A35E3-096A-4926-B1BA-D724BF28E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2828" y="4283762"/>
              <a:ext cx="0" cy="9930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A9EEAD5-5DAB-468D-9825-0ABB2E4BD2E7}"/>
                </a:ext>
              </a:extLst>
            </p:cNvPr>
            <p:cNvCxnSpPr>
              <a:cxnSpLocks/>
            </p:cNvCxnSpPr>
            <p:nvPr/>
          </p:nvCxnSpPr>
          <p:spPr>
            <a:xfrm>
              <a:off x="5615940" y="4283762"/>
              <a:ext cx="133858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8E91368-6B01-4CE6-94FD-CA8167BCD1C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38548"/>
              <a:ext cx="403762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0C714F0-1744-499E-B0D1-0F702E9AFF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288" y="312420"/>
              <a:ext cx="0" cy="82240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55FD298-F1ED-4C20-8357-3326C3457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45" y="437682"/>
              <a:ext cx="3754755" cy="183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2871F1-FB7E-4D19-BED4-E7F858C9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5543" y="413385"/>
              <a:ext cx="0" cy="721441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63BA949-5114-419A-99A2-B44677FF53C6}"/>
                </a:ext>
              </a:extLst>
            </p:cNvPr>
            <p:cNvCxnSpPr>
              <a:cxnSpLocks/>
            </p:cNvCxnSpPr>
            <p:nvPr/>
          </p:nvCxnSpPr>
          <p:spPr>
            <a:xfrm>
              <a:off x="4840605" y="539843"/>
              <a:ext cx="3463290" cy="117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8C71722-D87D-4710-B587-18D759480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8893" y="517526"/>
              <a:ext cx="0" cy="61730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1CF1272-0A11-4DF6-8678-60313F111BC7}"/>
                </a:ext>
              </a:extLst>
            </p:cNvPr>
            <p:cNvCxnSpPr>
              <a:cxnSpLocks/>
            </p:cNvCxnSpPr>
            <p:nvPr/>
          </p:nvCxnSpPr>
          <p:spPr>
            <a:xfrm>
              <a:off x="4986114" y="642134"/>
              <a:ext cx="3174906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E68CB0D-DFBD-4608-ABAE-FA78E572F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6114" y="619817"/>
              <a:ext cx="0" cy="51501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46B0F7A-D605-4692-AE5F-D3B550E798DE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642134"/>
              <a:ext cx="2898454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B03D539-0F61-48B4-8C32-27C5D7706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1624" y="619817"/>
              <a:ext cx="0" cy="515009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A723C87-DBD3-4609-9D42-B131DED63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680" y="619818"/>
              <a:ext cx="0" cy="4088683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0CA5DBC-7399-4B61-8BCA-017CA87C4924}"/>
                </a:ext>
              </a:extLst>
            </p:cNvPr>
            <p:cNvCxnSpPr>
              <a:cxnSpLocks/>
            </p:cNvCxnSpPr>
            <p:nvPr/>
          </p:nvCxnSpPr>
          <p:spPr>
            <a:xfrm>
              <a:off x="1630680" y="4678805"/>
              <a:ext cx="1261797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08D600-BBC1-4285-B02A-AEC87E9BC4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5120" y="4660901"/>
              <a:ext cx="0" cy="223519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E8CA092-6A60-4622-B5AB-866AE1970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110" y="723624"/>
              <a:ext cx="0" cy="3560138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12A261-5112-4FB2-9078-403BBFF07A37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745679"/>
              <a:ext cx="244157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43ABBDA-7534-4258-9517-9E25279B3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7610" y="723624"/>
              <a:ext cx="0" cy="411202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375ACE3-19C9-407E-8D17-637119573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9745" y="4283762"/>
              <a:ext cx="0" cy="216638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48B04F6-A199-4D14-B5C8-6321F8A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7353300" y="4283762"/>
              <a:ext cx="18097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26CC4B6-C5AE-4770-85EC-D93DD3276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1105" y="826176"/>
              <a:ext cx="0" cy="3073132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D5F17EC-D127-4E20-AB7A-E063F7F6B17D}"/>
                </a:ext>
              </a:extLst>
            </p:cNvPr>
            <p:cNvCxnSpPr>
              <a:cxnSpLocks/>
            </p:cNvCxnSpPr>
            <p:nvPr/>
          </p:nvCxnSpPr>
          <p:spPr>
            <a:xfrm>
              <a:off x="5223510" y="853380"/>
              <a:ext cx="2129790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1B85763-966E-449F-9061-A5D4ED298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8420" y="831325"/>
              <a:ext cx="0" cy="303501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B0166A-EAEC-4BBE-8A11-3E757D43C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358" y="3866952"/>
              <a:ext cx="0" cy="633448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08C7D96-82A4-41CE-8AFA-97BA76F195DA}"/>
                </a:ext>
              </a:extLst>
            </p:cNvPr>
            <p:cNvCxnSpPr>
              <a:cxnSpLocks/>
            </p:cNvCxnSpPr>
            <p:nvPr/>
          </p:nvCxnSpPr>
          <p:spPr>
            <a:xfrm>
              <a:off x="7048500" y="3871345"/>
              <a:ext cx="338103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F12A082-06A7-49D0-AE54-89015E82E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4786" y="3675506"/>
              <a:ext cx="0" cy="60825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095C422-52A9-49D3-AC81-6AF556BC1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4326" y="3675506"/>
              <a:ext cx="0" cy="76809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F3809C0-4775-41AC-B1CE-121F4FDE3DF4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4283762"/>
              <a:ext cx="1812925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3719F30-B6B9-4CF9-958E-497F1A3BEF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090" y="4259580"/>
              <a:ext cx="0" cy="62865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F07E60B-CF90-46FE-8754-AEB06DEF1D93}"/>
                </a:ext>
              </a:extLst>
            </p:cNvPr>
            <p:cNvCxnSpPr>
              <a:cxnSpLocks/>
            </p:cNvCxnSpPr>
            <p:nvPr/>
          </p:nvCxnSpPr>
          <p:spPr>
            <a:xfrm>
              <a:off x="3110865" y="4426637"/>
              <a:ext cx="1812925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4170E75-89BA-4964-A600-17FEAEC8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4398770"/>
              <a:ext cx="0" cy="48565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8BD8CBE-4B8E-4967-8BAC-29D48DBD0D7E}"/>
                </a:ext>
              </a:extLst>
            </p:cNvPr>
            <p:cNvCxnSpPr>
              <a:cxnSpLocks/>
            </p:cNvCxnSpPr>
            <p:nvPr/>
          </p:nvCxnSpPr>
          <p:spPr>
            <a:xfrm>
              <a:off x="8023860" y="4140298"/>
              <a:ext cx="73533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68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vlad.netrebchenko@gmail.com</dc:creator>
  <cp:lastModifiedBy>vlad.netrebchenko@gmail.com</cp:lastModifiedBy>
  <cp:revision>5</cp:revision>
  <dcterms:created xsi:type="dcterms:W3CDTF">2019-02-22T04:48:03Z</dcterms:created>
  <dcterms:modified xsi:type="dcterms:W3CDTF">2019-02-22T05:32:36Z</dcterms:modified>
</cp:coreProperties>
</file>