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019-4595-43B5-A76C-C6CF1E60F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7295-FB46-4CD0-B07E-E984A93B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B350-B73B-4F6C-B2E2-31896C0F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BDCD-25A3-417A-9992-2F365E06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9310-788F-442F-9703-F8DE09F7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E2D-45FB-45E1-86E7-93D033E1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DA0B-41CE-4441-9465-EF1070B5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D5C0-52EC-41ED-A52B-73AE58D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804C-CF3F-4836-B0BB-53C17368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C486-9BF2-4F33-BFDE-25128BF7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F7F84-40C4-4F37-8C71-85BC106F2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A272-0D95-4F60-BE73-B020F8FB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3AB6C-C54C-4B8C-A184-30AA9200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841B-C0E0-41E7-B018-FC56BCA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227E-D60A-4DBC-AE83-8A03A923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4568-3BE0-4473-9911-629FA081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33EE-83DA-4130-A4C1-5B89312B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3A0E-F269-484D-8E45-17F800C6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27E3-F9C0-4D61-A03D-00E1C837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0475-47FE-4650-A7F4-37111DE6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76D5-A7FC-46D1-8BCD-74EA02D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5CED-13A9-451E-A02A-AE5EA2DD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635F-DB8A-407C-B09B-4F72B63D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0596-2155-4E9B-8A32-B255439A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1469-BBA4-4B38-A766-0457BC1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6A5D-3495-491F-A4D7-1876B842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F67D-4704-4D91-95A9-AB31D709F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05EF-6F8F-4F2D-BD57-3227BD72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D314F-5FCA-473C-8FB1-33627221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DB0D-2D02-4910-B676-A5023EF1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C48A5-3556-4D52-9BAB-99329FC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90C-8CD9-4CF8-A20C-5C2A0E4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F5EA-3501-46C3-BE07-5800CCC5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7182A-2995-4FBB-B26E-EA89272D4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7B43C-4B98-480E-A591-3A082BB2C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BFD72-D6CE-4A0B-AEA3-ACFCD33BC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8A26-3E6D-4629-9060-0947322F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FD228-1FB9-44D0-8C8D-90FA8280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E4DAC-2006-4631-9F55-3E2746A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5D3-D2E9-4E2D-8982-4C76C9C8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69CD3-563F-4B72-A87D-77DA40B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643F2-A37D-49B4-84C3-17182C1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5D6C6-9962-4636-97BA-C7DBFE40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9C620-84F4-4BE1-8507-DB72A00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3E621-1065-42A7-8B05-5FADDB60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1EAAC-D24A-459D-931F-273D889C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BBD5-028A-45E6-A263-85AD586B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3B958-36C1-434C-A684-AE494CC0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4004-989A-4E56-83C1-72FBEDB2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73BA-E863-4F8D-8937-D2BD3C04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E201-9D7E-4526-941F-85F01559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BB9A-9E2A-40B7-AB61-D9DF40CC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3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5CD-93C8-4F2E-9AB7-C111D00B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1DDE7-B1FF-43CA-B232-D27CA9B0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52B1B-4EE2-4AA3-8704-692DC89E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516C-F103-4AC9-93D4-8CC32C2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2BED-DBC7-4113-9173-198F8ED1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97C0-C395-4B05-B320-D4E0C647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D7A4-1DE4-4E66-A297-7A07F90B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7138-52F2-4D17-9F6B-FD5056E8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993C-4FEA-4C9F-82C3-A41DC23A8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99FF-9799-43A2-9D35-264D49A104A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D6D4-12A5-4093-842E-EDDEA22E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E613-1770-427C-ACAB-23C67BE0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8B9C-F174-48CD-A4A7-2C34F05F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38F7F3E-A6C1-4664-BBD1-6BADF7A39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4771" r="-29" b="19737"/>
          <a:stretch/>
        </p:blipFill>
        <p:spPr>
          <a:xfrm>
            <a:off x="-4049" y="0"/>
            <a:ext cx="12196049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E9A8408-A02E-4224-85FF-3454DDD41932}"/>
              </a:ext>
            </a:extLst>
          </p:cNvPr>
          <p:cNvGrpSpPr/>
          <p:nvPr/>
        </p:nvGrpSpPr>
        <p:grpSpPr>
          <a:xfrm>
            <a:off x="4570319" y="1903319"/>
            <a:ext cx="3051362" cy="3051362"/>
            <a:chOff x="4901453" y="2305050"/>
            <a:chExt cx="2247900" cy="224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0FE0401-471D-4976-95FC-79B32307DE35}"/>
                </a:ext>
              </a:extLst>
            </p:cNvPr>
            <p:cNvSpPr/>
            <p:nvPr/>
          </p:nvSpPr>
          <p:spPr>
            <a:xfrm>
              <a:off x="4901453" y="2305050"/>
              <a:ext cx="2247900" cy="2247900"/>
            </a:xfrm>
            <a:prstGeom prst="roundRect">
              <a:avLst/>
            </a:prstGeom>
            <a:solidFill>
              <a:srgbClr val="F2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5A2CF8E-B72E-47B5-A7B7-1489032ABD41}"/>
                </a:ext>
              </a:extLst>
            </p:cNvPr>
            <p:cNvSpPr/>
            <p:nvPr/>
          </p:nvSpPr>
          <p:spPr>
            <a:xfrm rot="5400000">
              <a:off x="5432612" y="2857114"/>
              <a:ext cx="1326776" cy="114377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72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vlad.netrebchenko@gmail.com</dc:creator>
  <cp:lastModifiedBy>vlad.netrebchenko@gmail.com</cp:lastModifiedBy>
  <cp:revision>2</cp:revision>
  <dcterms:created xsi:type="dcterms:W3CDTF">2020-01-21T23:45:28Z</dcterms:created>
  <dcterms:modified xsi:type="dcterms:W3CDTF">2020-01-21T23:54:42Z</dcterms:modified>
</cp:coreProperties>
</file>