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858"/>
    <a:srgbClr val="7BB876"/>
    <a:srgbClr val="43779B"/>
    <a:srgbClr val="59AED9"/>
    <a:srgbClr val="2F9ACF"/>
    <a:srgbClr val="240A0A"/>
    <a:srgbClr val="471515"/>
    <a:srgbClr val="641E1E"/>
    <a:srgbClr val="B0363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152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C3BC-759E-48D3-B577-6CF4C92FF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4CF5F-3651-4144-B41C-34BE7F4F3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FDD3-B11B-4087-9BA2-2BA034BB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3222-1606-4977-A8F9-56C2DA291F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4B4E-9699-4408-AD4D-4605C2BA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96BF-FD44-41F0-8D7F-F4CBF173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A4D7-6F78-432C-893B-E2B181CE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5EE6-43D3-418E-8F9E-112829B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D7FC3-CB88-49F5-B304-E6A58F0B5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9509D-E697-40B1-8324-5E372435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3222-1606-4977-A8F9-56C2DA291F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891F-E9DD-4F47-BDE9-5DA7F50B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3096-6D54-4AEB-91EF-FB08E9F7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A4D7-6F78-432C-893B-E2B181CE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2E6D1-79AB-4293-A252-0C8D5976D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C186B-02B5-4666-98BB-105218EAE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5869-532B-44EE-8702-567EB993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3222-1606-4977-A8F9-56C2DA291F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E3F6-7464-4153-8C6D-D36FFE91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F502-B82B-410F-80F2-9434ED50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A4D7-6F78-432C-893B-E2B181CE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2501-3354-4761-AF34-BA7946D6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1E14-0CD4-402B-BD1F-AD4A2CF5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D1FD-72B2-4551-9844-FDE42BD2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3222-1606-4977-A8F9-56C2DA291F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855FD-F565-469E-B204-783B5BDA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BF30-4885-4AA9-80BF-64C145B9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A4D7-6F78-432C-893B-E2B181CE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9A19-FD54-44A8-BCC0-F346FC79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80CA1-F572-4ED8-AA48-B7D7E2059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D57E-4B2A-4F5A-8A01-6CFB738F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3222-1606-4977-A8F9-56C2DA291F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0E4C-7E30-4773-AFE4-0814B072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03D49-BB8D-47F4-A0D9-ABC41BF4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A4D7-6F78-432C-893B-E2B181CE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2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894C-4261-4D6C-9A60-D1DDE22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99D0-1FF4-4616-8D1E-E73C0621A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25A8A-1E03-4CDC-B583-A749D14ED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547A6-5179-4E8C-9DB3-1E868EA1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3222-1606-4977-A8F9-56C2DA291F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5D538-4EB7-4D64-B01B-18438551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5F958-0450-4769-81B2-CF83A5D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A4D7-6F78-432C-893B-E2B181CE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8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1894-1D40-4141-909B-6993415D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DC746-AB53-4D7C-8364-F3686AE45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C2986-7421-45CE-9849-BCC7C2B2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9059B-A004-442C-B79D-20E9A2172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7F007-7E9C-4016-9C4C-7448670E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A3761-5B96-40DB-9E1E-058D1756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3222-1606-4977-A8F9-56C2DA291F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53410-2651-44D7-8CAD-94561A7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4AE1D-FF7F-428A-A600-BCC17220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A4D7-6F78-432C-893B-E2B181CE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5A2C-4399-4753-AA24-BB44B571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55AB-65AA-442A-AC6D-33F837EA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3222-1606-4977-A8F9-56C2DA291F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50EA3-9258-4326-BEF1-5BBFB804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74359-DF7A-4BCB-9BDF-BDDAA558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A4D7-6F78-432C-893B-E2B181CE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EA53C-DE02-49CA-8115-4073E1F4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3222-1606-4977-A8F9-56C2DA291F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A422A-B141-46EE-8966-C3018224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DF20C-C4AF-4B16-AEA3-91CE1841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A4D7-6F78-432C-893B-E2B181CE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A804-F9DE-41CE-A435-4C5B5F43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2677-14BA-4045-8C1C-437E11A5C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45106-99C5-42FA-B28A-FAF595E0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D84BD-36D4-4BE8-9FE8-E4725DCB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3222-1606-4977-A8F9-56C2DA291F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6EC71-660F-4C07-AFD7-B97E94F5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D5D96-7D1D-40A3-8B90-B8554FE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A4D7-6F78-432C-893B-E2B181CE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771E-0AEE-4E2B-9659-999882A1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0DC37-F504-4A30-ACE6-B954B913E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160C2-7BD7-4879-9D3A-2BEFDC823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DD560-FC51-4689-9215-8A911112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3222-1606-4977-A8F9-56C2DA291F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6086E-3D83-47B7-8416-A8DC2213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113FD-C264-4DDC-9041-358D5BEE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A4D7-6F78-432C-893B-E2B181CE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A95F5-69BE-43A8-917C-2AD11067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48DAC-4E74-4C92-A8EE-72104E2AB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D8472-9B2A-48FB-B195-A064F7683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A3222-1606-4977-A8F9-56C2DA291F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999F-8D2A-4FF3-BB79-C4C2DC95B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9D0AA-B812-4452-BCC4-7ACA3DDE4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5A4D7-6F78-432C-893B-E2B181CE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9105F0-F4D2-47BE-B354-0CF33D7745CC}"/>
              </a:ext>
            </a:extLst>
          </p:cNvPr>
          <p:cNvSpPr/>
          <p:nvPr/>
        </p:nvSpPr>
        <p:spPr>
          <a:xfrm>
            <a:off x="5047129" y="81154"/>
            <a:ext cx="2097741" cy="1021976"/>
          </a:xfrm>
          <a:prstGeom prst="roundRect">
            <a:avLst/>
          </a:prstGeom>
          <a:solidFill>
            <a:srgbClr val="4377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monitor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852589-E231-4B26-BFE4-F2935B942AF1}"/>
              </a:ext>
            </a:extLst>
          </p:cNvPr>
          <p:cNvGrpSpPr/>
          <p:nvPr/>
        </p:nvGrpSpPr>
        <p:grpSpPr>
          <a:xfrm>
            <a:off x="5557872" y="1287805"/>
            <a:ext cx="1076251" cy="718271"/>
            <a:chOff x="5584526" y="1766451"/>
            <a:chExt cx="1076251" cy="718271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B1EC490-BB79-4EA9-8950-0E5D5A22F684}"/>
                </a:ext>
              </a:extLst>
            </p:cNvPr>
            <p:cNvSpPr/>
            <p:nvPr/>
          </p:nvSpPr>
          <p:spPr>
            <a:xfrm>
              <a:off x="5584526" y="1766451"/>
              <a:ext cx="1076251" cy="718271"/>
            </a:xfrm>
            <a:custGeom>
              <a:avLst/>
              <a:gdLst>
                <a:gd name="connsiteX0" fmla="*/ 659202 w 995082"/>
                <a:gd name="connsiteY0" fmla="*/ 0 h 892137"/>
                <a:gd name="connsiteX1" fmla="*/ 949144 w 995082"/>
                <a:gd name="connsiteY1" fmla="*/ 0 h 892137"/>
                <a:gd name="connsiteX2" fmla="*/ 995082 w 995082"/>
                <a:gd name="connsiteY2" fmla="*/ 45938 h 892137"/>
                <a:gd name="connsiteX3" fmla="*/ 995082 w 995082"/>
                <a:gd name="connsiteY3" fmla="*/ 229683 h 892137"/>
                <a:gd name="connsiteX4" fmla="*/ 949144 w 995082"/>
                <a:gd name="connsiteY4" fmla="*/ 275621 h 892137"/>
                <a:gd name="connsiteX5" fmla="*/ 896471 w 995082"/>
                <a:gd name="connsiteY5" fmla="*/ 275621 h 892137"/>
                <a:gd name="connsiteX6" fmla="*/ 896471 w 995082"/>
                <a:gd name="connsiteY6" fmla="*/ 616516 h 892137"/>
                <a:gd name="connsiteX7" fmla="*/ 949143 w 995082"/>
                <a:gd name="connsiteY7" fmla="*/ 616516 h 892137"/>
                <a:gd name="connsiteX8" fmla="*/ 995081 w 995082"/>
                <a:gd name="connsiteY8" fmla="*/ 662454 h 892137"/>
                <a:gd name="connsiteX9" fmla="*/ 995081 w 995082"/>
                <a:gd name="connsiteY9" fmla="*/ 846199 h 892137"/>
                <a:gd name="connsiteX10" fmla="*/ 949143 w 995082"/>
                <a:gd name="connsiteY10" fmla="*/ 892137 h 892137"/>
                <a:gd name="connsiteX11" fmla="*/ 659202 w 995082"/>
                <a:gd name="connsiteY11" fmla="*/ 892137 h 892137"/>
                <a:gd name="connsiteX12" fmla="*/ 45939 w 995082"/>
                <a:gd name="connsiteY12" fmla="*/ 0 h 892137"/>
                <a:gd name="connsiteX13" fmla="*/ 335881 w 995082"/>
                <a:gd name="connsiteY13" fmla="*/ 0 h 892137"/>
                <a:gd name="connsiteX14" fmla="*/ 335881 w 995082"/>
                <a:gd name="connsiteY14" fmla="*/ 892137 h 892137"/>
                <a:gd name="connsiteX15" fmla="*/ 45938 w 995082"/>
                <a:gd name="connsiteY15" fmla="*/ 892137 h 892137"/>
                <a:gd name="connsiteX16" fmla="*/ 0 w 995082"/>
                <a:gd name="connsiteY16" fmla="*/ 846199 h 892137"/>
                <a:gd name="connsiteX17" fmla="*/ 0 w 995082"/>
                <a:gd name="connsiteY17" fmla="*/ 662454 h 892137"/>
                <a:gd name="connsiteX18" fmla="*/ 45938 w 995082"/>
                <a:gd name="connsiteY18" fmla="*/ 616516 h 892137"/>
                <a:gd name="connsiteX19" fmla="*/ 98613 w 995082"/>
                <a:gd name="connsiteY19" fmla="*/ 616516 h 892137"/>
                <a:gd name="connsiteX20" fmla="*/ 98613 w 995082"/>
                <a:gd name="connsiteY20" fmla="*/ 275621 h 892137"/>
                <a:gd name="connsiteX21" fmla="*/ 45939 w 995082"/>
                <a:gd name="connsiteY21" fmla="*/ 275621 h 892137"/>
                <a:gd name="connsiteX22" fmla="*/ 1 w 995082"/>
                <a:gd name="connsiteY22" fmla="*/ 229683 h 892137"/>
                <a:gd name="connsiteX23" fmla="*/ 1 w 995082"/>
                <a:gd name="connsiteY23" fmla="*/ 45938 h 892137"/>
                <a:gd name="connsiteX24" fmla="*/ 45939 w 995082"/>
                <a:gd name="connsiteY24" fmla="*/ 0 h 8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5082" h="892137">
                  <a:moveTo>
                    <a:pt x="659202" y="0"/>
                  </a:moveTo>
                  <a:lnTo>
                    <a:pt x="949144" y="0"/>
                  </a:lnTo>
                  <a:cubicBezTo>
                    <a:pt x="974515" y="0"/>
                    <a:pt x="995082" y="20567"/>
                    <a:pt x="995082" y="45938"/>
                  </a:cubicBezTo>
                  <a:lnTo>
                    <a:pt x="995082" y="229683"/>
                  </a:lnTo>
                  <a:cubicBezTo>
                    <a:pt x="995082" y="255054"/>
                    <a:pt x="974515" y="275621"/>
                    <a:pt x="949144" y="275621"/>
                  </a:cubicBezTo>
                  <a:lnTo>
                    <a:pt x="896471" y="275621"/>
                  </a:lnTo>
                  <a:lnTo>
                    <a:pt x="896471" y="616516"/>
                  </a:lnTo>
                  <a:lnTo>
                    <a:pt x="949143" y="616516"/>
                  </a:lnTo>
                  <a:cubicBezTo>
                    <a:pt x="974514" y="616516"/>
                    <a:pt x="995081" y="637083"/>
                    <a:pt x="995081" y="662454"/>
                  </a:cubicBezTo>
                  <a:lnTo>
                    <a:pt x="995081" y="846199"/>
                  </a:lnTo>
                  <a:cubicBezTo>
                    <a:pt x="995081" y="871570"/>
                    <a:pt x="974514" y="892137"/>
                    <a:pt x="949143" y="892137"/>
                  </a:cubicBezTo>
                  <a:lnTo>
                    <a:pt x="659202" y="892137"/>
                  </a:lnTo>
                  <a:close/>
                  <a:moveTo>
                    <a:pt x="45939" y="0"/>
                  </a:moveTo>
                  <a:lnTo>
                    <a:pt x="335881" y="0"/>
                  </a:lnTo>
                  <a:lnTo>
                    <a:pt x="335881" y="892137"/>
                  </a:lnTo>
                  <a:lnTo>
                    <a:pt x="45938" y="892137"/>
                  </a:lnTo>
                  <a:cubicBezTo>
                    <a:pt x="20567" y="892137"/>
                    <a:pt x="0" y="871570"/>
                    <a:pt x="0" y="846199"/>
                  </a:cubicBezTo>
                  <a:lnTo>
                    <a:pt x="0" y="662454"/>
                  </a:lnTo>
                  <a:cubicBezTo>
                    <a:pt x="0" y="637083"/>
                    <a:pt x="20567" y="616516"/>
                    <a:pt x="45938" y="616516"/>
                  </a:cubicBezTo>
                  <a:lnTo>
                    <a:pt x="98613" y="616516"/>
                  </a:lnTo>
                  <a:lnTo>
                    <a:pt x="98613" y="275621"/>
                  </a:lnTo>
                  <a:lnTo>
                    <a:pt x="45939" y="275621"/>
                  </a:lnTo>
                  <a:cubicBezTo>
                    <a:pt x="20568" y="275621"/>
                    <a:pt x="1" y="255054"/>
                    <a:pt x="1" y="229683"/>
                  </a:cubicBezTo>
                  <a:lnTo>
                    <a:pt x="1" y="45938"/>
                  </a:lnTo>
                  <a:cubicBezTo>
                    <a:pt x="1" y="20567"/>
                    <a:pt x="20568" y="0"/>
                    <a:pt x="45939" y="0"/>
                  </a:cubicBezTo>
                  <a:close/>
                </a:path>
              </a:pathLst>
            </a:custGeom>
            <a:solidFill>
              <a:srgbClr val="CC585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641616-A378-4B7E-A82E-57A5F0FD674B}"/>
                </a:ext>
              </a:extLst>
            </p:cNvPr>
            <p:cNvSpPr/>
            <p:nvPr/>
          </p:nvSpPr>
          <p:spPr>
            <a:xfrm>
              <a:off x="5867719" y="1766451"/>
              <a:ext cx="510427" cy="71827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C42E83-3E54-4B25-97D9-FB08945DDA77}"/>
              </a:ext>
            </a:extLst>
          </p:cNvPr>
          <p:cNvSpPr/>
          <p:nvPr/>
        </p:nvSpPr>
        <p:spPr>
          <a:xfrm>
            <a:off x="5047126" y="2190751"/>
            <a:ext cx="2097741" cy="1021976"/>
          </a:xfrm>
          <a:prstGeom prst="roundRect">
            <a:avLst/>
          </a:prstGeom>
          <a:solidFill>
            <a:srgbClr val="4377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validator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526754F-2360-4F7D-9A07-D43F12B2FD02}"/>
              </a:ext>
            </a:extLst>
          </p:cNvPr>
          <p:cNvSpPr/>
          <p:nvPr/>
        </p:nvSpPr>
        <p:spPr>
          <a:xfrm>
            <a:off x="5047124" y="4300348"/>
            <a:ext cx="2097741" cy="1021976"/>
          </a:xfrm>
          <a:prstGeom prst="roundRect">
            <a:avLst/>
          </a:prstGeom>
          <a:solidFill>
            <a:srgbClr val="4377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notifier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C16849F-35D0-440D-BD96-D3724F92AEA4}"/>
              </a:ext>
            </a:extLst>
          </p:cNvPr>
          <p:cNvGrpSpPr/>
          <p:nvPr/>
        </p:nvGrpSpPr>
        <p:grpSpPr>
          <a:xfrm>
            <a:off x="5557870" y="3397402"/>
            <a:ext cx="1076251" cy="718271"/>
            <a:chOff x="5584526" y="1766451"/>
            <a:chExt cx="1076251" cy="71827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CA03CEF-0914-4D16-8EC5-A24C2CB7022A}"/>
                </a:ext>
              </a:extLst>
            </p:cNvPr>
            <p:cNvSpPr/>
            <p:nvPr/>
          </p:nvSpPr>
          <p:spPr>
            <a:xfrm>
              <a:off x="5584526" y="1766451"/>
              <a:ext cx="1076251" cy="718271"/>
            </a:xfrm>
            <a:custGeom>
              <a:avLst/>
              <a:gdLst>
                <a:gd name="connsiteX0" fmla="*/ 659202 w 995082"/>
                <a:gd name="connsiteY0" fmla="*/ 0 h 892137"/>
                <a:gd name="connsiteX1" fmla="*/ 949144 w 995082"/>
                <a:gd name="connsiteY1" fmla="*/ 0 h 892137"/>
                <a:gd name="connsiteX2" fmla="*/ 995082 w 995082"/>
                <a:gd name="connsiteY2" fmla="*/ 45938 h 892137"/>
                <a:gd name="connsiteX3" fmla="*/ 995082 w 995082"/>
                <a:gd name="connsiteY3" fmla="*/ 229683 h 892137"/>
                <a:gd name="connsiteX4" fmla="*/ 949144 w 995082"/>
                <a:gd name="connsiteY4" fmla="*/ 275621 h 892137"/>
                <a:gd name="connsiteX5" fmla="*/ 896471 w 995082"/>
                <a:gd name="connsiteY5" fmla="*/ 275621 h 892137"/>
                <a:gd name="connsiteX6" fmla="*/ 896471 w 995082"/>
                <a:gd name="connsiteY6" fmla="*/ 616516 h 892137"/>
                <a:gd name="connsiteX7" fmla="*/ 949143 w 995082"/>
                <a:gd name="connsiteY7" fmla="*/ 616516 h 892137"/>
                <a:gd name="connsiteX8" fmla="*/ 995081 w 995082"/>
                <a:gd name="connsiteY8" fmla="*/ 662454 h 892137"/>
                <a:gd name="connsiteX9" fmla="*/ 995081 w 995082"/>
                <a:gd name="connsiteY9" fmla="*/ 846199 h 892137"/>
                <a:gd name="connsiteX10" fmla="*/ 949143 w 995082"/>
                <a:gd name="connsiteY10" fmla="*/ 892137 h 892137"/>
                <a:gd name="connsiteX11" fmla="*/ 659202 w 995082"/>
                <a:gd name="connsiteY11" fmla="*/ 892137 h 892137"/>
                <a:gd name="connsiteX12" fmla="*/ 45939 w 995082"/>
                <a:gd name="connsiteY12" fmla="*/ 0 h 892137"/>
                <a:gd name="connsiteX13" fmla="*/ 335881 w 995082"/>
                <a:gd name="connsiteY13" fmla="*/ 0 h 892137"/>
                <a:gd name="connsiteX14" fmla="*/ 335881 w 995082"/>
                <a:gd name="connsiteY14" fmla="*/ 892137 h 892137"/>
                <a:gd name="connsiteX15" fmla="*/ 45938 w 995082"/>
                <a:gd name="connsiteY15" fmla="*/ 892137 h 892137"/>
                <a:gd name="connsiteX16" fmla="*/ 0 w 995082"/>
                <a:gd name="connsiteY16" fmla="*/ 846199 h 892137"/>
                <a:gd name="connsiteX17" fmla="*/ 0 w 995082"/>
                <a:gd name="connsiteY17" fmla="*/ 662454 h 892137"/>
                <a:gd name="connsiteX18" fmla="*/ 45938 w 995082"/>
                <a:gd name="connsiteY18" fmla="*/ 616516 h 892137"/>
                <a:gd name="connsiteX19" fmla="*/ 98613 w 995082"/>
                <a:gd name="connsiteY19" fmla="*/ 616516 h 892137"/>
                <a:gd name="connsiteX20" fmla="*/ 98613 w 995082"/>
                <a:gd name="connsiteY20" fmla="*/ 275621 h 892137"/>
                <a:gd name="connsiteX21" fmla="*/ 45939 w 995082"/>
                <a:gd name="connsiteY21" fmla="*/ 275621 h 892137"/>
                <a:gd name="connsiteX22" fmla="*/ 1 w 995082"/>
                <a:gd name="connsiteY22" fmla="*/ 229683 h 892137"/>
                <a:gd name="connsiteX23" fmla="*/ 1 w 995082"/>
                <a:gd name="connsiteY23" fmla="*/ 45938 h 892137"/>
                <a:gd name="connsiteX24" fmla="*/ 45939 w 995082"/>
                <a:gd name="connsiteY24" fmla="*/ 0 h 8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5082" h="892137">
                  <a:moveTo>
                    <a:pt x="659202" y="0"/>
                  </a:moveTo>
                  <a:lnTo>
                    <a:pt x="949144" y="0"/>
                  </a:lnTo>
                  <a:cubicBezTo>
                    <a:pt x="974515" y="0"/>
                    <a:pt x="995082" y="20567"/>
                    <a:pt x="995082" y="45938"/>
                  </a:cubicBezTo>
                  <a:lnTo>
                    <a:pt x="995082" y="229683"/>
                  </a:lnTo>
                  <a:cubicBezTo>
                    <a:pt x="995082" y="255054"/>
                    <a:pt x="974515" y="275621"/>
                    <a:pt x="949144" y="275621"/>
                  </a:cubicBezTo>
                  <a:lnTo>
                    <a:pt x="896471" y="275621"/>
                  </a:lnTo>
                  <a:lnTo>
                    <a:pt x="896471" y="616516"/>
                  </a:lnTo>
                  <a:lnTo>
                    <a:pt x="949143" y="616516"/>
                  </a:lnTo>
                  <a:cubicBezTo>
                    <a:pt x="974514" y="616516"/>
                    <a:pt x="995081" y="637083"/>
                    <a:pt x="995081" y="662454"/>
                  </a:cubicBezTo>
                  <a:lnTo>
                    <a:pt x="995081" y="846199"/>
                  </a:lnTo>
                  <a:cubicBezTo>
                    <a:pt x="995081" y="871570"/>
                    <a:pt x="974514" y="892137"/>
                    <a:pt x="949143" y="892137"/>
                  </a:cubicBezTo>
                  <a:lnTo>
                    <a:pt x="659202" y="892137"/>
                  </a:lnTo>
                  <a:close/>
                  <a:moveTo>
                    <a:pt x="45939" y="0"/>
                  </a:moveTo>
                  <a:lnTo>
                    <a:pt x="335881" y="0"/>
                  </a:lnTo>
                  <a:lnTo>
                    <a:pt x="335881" y="892137"/>
                  </a:lnTo>
                  <a:lnTo>
                    <a:pt x="45938" y="892137"/>
                  </a:lnTo>
                  <a:cubicBezTo>
                    <a:pt x="20567" y="892137"/>
                    <a:pt x="0" y="871570"/>
                    <a:pt x="0" y="846199"/>
                  </a:cubicBezTo>
                  <a:lnTo>
                    <a:pt x="0" y="662454"/>
                  </a:lnTo>
                  <a:cubicBezTo>
                    <a:pt x="0" y="637083"/>
                    <a:pt x="20567" y="616516"/>
                    <a:pt x="45938" y="616516"/>
                  </a:cubicBezTo>
                  <a:lnTo>
                    <a:pt x="98613" y="616516"/>
                  </a:lnTo>
                  <a:lnTo>
                    <a:pt x="98613" y="275621"/>
                  </a:lnTo>
                  <a:lnTo>
                    <a:pt x="45939" y="275621"/>
                  </a:lnTo>
                  <a:cubicBezTo>
                    <a:pt x="20568" y="275621"/>
                    <a:pt x="1" y="255054"/>
                    <a:pt x="1" y="229683"/>
                  </a:cubicBezTo>
                  <a:lnTo>
                    <a:pt x="1" y="45938"/>
                  </a:lnTo>
                  <a:cubicBezTo>
                    <a:pt x="1" y="20567"/>
                    <a:pt x="20568" y="0"/>
                    <a:pt x="45939" y="0"/>
                  </a:cubicBezTo>
                  <a:close/>
                </a:path>
              </a:pathLst>
            </a:custGeom>
            <a:solidFill>
              <a:srgbClr val="CC585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0804C5-7D42-4091-A1D6-CA1128ED145A}"/>
                </a:ext>
              </a:extLst>
            </p:cNvPr>
            <p:cNvSpPr/>
            <p:nvPr/>
          </p:nvSpPr>
          <p:spPr>
            <a:xfrm>
              <a:off x="5867719" y="1766451"/>
              <a:ext cx="510427" cy="71827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594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9105F0-F4D2-47BE-B354-0CF33D7745CC}"/>
              </a:ext>
            </a:extLst>
          </p:cNvPr>
          <p:cNvSpPr/>
          <p:nvPr/>
        </p:nvSpPr>
        <p:spPr>
          <a:xfrm>
            <a:off x="5047129" y="81154"/>
            <a:ext cx="2097741" cy="1021976"/>
          </a:xfrm>
          <a:prstGeom prst="roundRect">
            <a:avLst/>
          </a:prstGeom>
          <a:solidFill>
            <a:srgbClr val="4377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monitor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852589-E231-4B26-BFE4-F2935B942AF1}"/>
              </a:ext>
            </a:extLst>
          </p:cNvPr>
          <p:cNvGrpSpPr/>
          <p:nvPr/>
        </p:nvGrpSpPr>
        <p:grpSpPr>
          <a:xfrm>
            <a:off x="5557872" y="1287805"/>
            <a:ext cx="1076251" cy="718271"/>
            <a:chOff x="5584526" y="1766451"/>
            <a:chExt cx="1076251" cy="718271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B1EC490-BB79-4EA9-8950-0E5D5A22F684}"/>
                </a:ext>
              </a:extLst>
            </p:cNvPr>
            <p:cNvSpPr/>
            <p:nvPr/>
          </p:nvSpPr>
          <p:spPr>
            <a:xfrm>
              <a:off x="5584526" y="1766451"/>
              <a:ext cx="1076251" cy="718271"/>
            </a:xfrm>
            <a:custGeom>
              <a:avLst/>
              <a:gdLst>
                <a:gd name="connsiteX0" fmla="*/ 659202 w 995082"/>
                <a:gd name="connsiteY0" fmla="*/ 0 h 892137"/>
                <a:gd name="connsiteX1" fmla="*/ 949144 w 995082"/>
                <a:gd name="connsiteY1" fmla="*/ 0 h 892137"/>
                <a:gd name="connsiteX2" fmla="*/ 995082 w 995082"/>
                <a:gd name="connsiteY2" fmla="*/ 45938 h 892137"/>
                <a:gd name="connsiteX3" fmla="*/ 995082 w 995082"/>
                <a:gd name="connsiteY3" fmla="*/ 229683 h 892137"/>
                <a:gd name="connsiteX4" fmla="*/ 949144 w 995082"/>
                <a:gd name="connsiteY4" fmla="*/ 275621 h 892137"/>
                <a:gd name="connsiteX5" fmla="*/ 896471 w 995082"/>
                <a:gd name="connsiteY5" fmla="*/ 275621 h 892137"/>
                <a:gd name="connsiteX6" fmla="*/ 896471 w 995082"/>
                <a:gd name="connsiteY6" fmla="*/ 616516 h 892137"/>
                <a:gd name="connsiteX7" fmla="*/ 949143 w 995082"/>
                <a:gd name="connsiteY7" fmla="*/ 616516 h 892137"/>
                <a:gd name="connsiteX8" fmla="*/ 995081 w 995082"/>
                <a:gd name="connsiteY8" fmla="*/ 662454 h 892137"/>
                <a:gd name="connsiteX9" fmla="*/ 995081 w 995082"/>
                <a:gd name="connsiteY9" fmla="*/ 846199 h 892137"/>
                <a:gd name="connsiteX10" fmla="*/ 949143 w 995082"/>
                <a:gd name="connsiteY10" fmla="*/ 892137 h 892137"/>
                <a:gd name="connsiteX11" fmla="*/ 659202 w 995082"/>
                <a:gd name="connsiteY11" fmla="*/ 892137 h 892137"/>
                <a:gd name="connsiteX12" fmla="*/ 45939 w 995082"/>
                <a:gd name="connsiteY12" fmla="*/ 0 h 892137"/>
                <a:gd name="connsiteX13" fmla="*/ 335881 w 995082"/>
                <a:gd name="connsiteY13" fmla="*/ 0 h 892137"/>
                <a:gd name="connsiteX14" fmla="*/ 335881 w 995082"/>
                <a:gd name="connsiteY14" fmla="*/ 892137 h 892137"/>
                <a:gd name="connsiteX15" fmla="*/ 45938 w 995082"/>
                <a:gd name="connsiteY15" fmla="*/ 892137 h 892137"/>
                <a:gd name="connsiteX16" fmla="*/ 0 w 995082"/>
                <a:gd name="connsiteY16" fmla="*/ 846199 h 892137"/>
                <a:gd name="connsiteX17" fmla="*/ 0 w 995082"/>
                <a:gd name="connsiteY17" fmla="*/ 662454 h 892137"/>
                <a:gd name="connsiteX18" fmla="*/ 45938 w 995082"/>
                <a:gd name="connsiteY18" fmla="*/ 616516 h 892137"/>
                <a:gd name="connsiteX19" fmla="*/ 98613 w 995082"/>
                <a:gd name="connsiteY19" fmla="*/ 616516 h 892137"/>
                <a:gd name="connsiteX20" fmla="*/ 98613 w 995082"/>
                <a:gd name="connsiteY20" fmla="*/ 275621 h 892137"/>
                <a:gd name="connsiteX21" fmla="*/ 45939 w 995082"/>
                <a:gd name="connsiteY21" fmla="*/ 275621 h 892137"/>
                <a:gd name="connsiteX22" fmla="*/ 1 w 995082"/>
                <a:gd name="connsiteY22" fmla="*/ 229683 h 892137"/>
                <a:gd name="connsiteX23" fmla="*/ 1 w 995082"/>
                <a:gd name="connsiteY23" fmla="*/ 45938 h 892137"/>
                <a:gd name="connsiteX24" fmla="*/ 45939 w 995082"/>
                <a:gd name="connsiteY24" fmla="*/ 0 h 8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5082" h="892137">
                  <a:moveTo>
                    <a:pt x="659202" y="0"/>
                  </a:moveTo>
                  <a:lnTo>
                    <a:pt x="949144" y="0"/>
                  </a:lnTo>
                  <a:cubicBezTo>
                    <a:pt x="974515" y="0"/>
                    <a:pt x="995082" y="20567"/>
                    <a:pt x="995082" y="45938"/>
                  </a:cubicBezTo>
                  <a:lnTo>
                    <a:pt x="995082" y="229683"/>
                  </a:lnTo>
                  <a:cubicBezTo>
                    <a:pt x="995082" y="255054"/>
                    <a:pt x="974515" y="275621"/>
                    <a:pt x="949144" y="275621"/>
                  </a:cubicBezTo>
                  <a:lnTo>
                    <a:pt x="896471" y="275621"/>
                  </a:lnTo>
                  <a:lnTo>
                    <a:pt x="896471" y="616516"/>
                  </a:lnTo>
                  <a:lnTo>
                    <a:pt x="949143" y="616516"/>
                  </a:lnTo>
                  <a:cubicBezTo>
                    <a:pt x="974514" y="616516"/>
                    <a:pt x="995081" y="637083"/>
                    <a:pt x="995081" y="662454"/>
                  </a:cubicBezTo>
                  <a:lnTo>
                    <a:pt x="995081" y="846199"/>
                  </a:lnTo>
                  <a:cubicBezTo>
                    <a:pt x="995081" y="871570"/>
                    <a:pt x="974514" y="892137"/>
                    <a:pt x="949143" y="892137"/>
                  </a:cubicBezTo>
                  <a:lnTo>
                    <a:pt x="659202" y="892137"/>
                  </a:lnTo>
                  <a:close/>
                  <a:moveTo>
                    <a:pt x="45939" y="0"/>
                  </a:moveTo>
                  <a:lnTo>
                    <a:pt x="335881" y="0"/>
                  </a:lnTo>
                  <a:lnTo>
                    <a:pt x="335881" y="892137"/>
                  </a:lnTo>
                  <a:lnTo>
                    <a:pt x="45938" y="892137"/>
                  </a:lnTo>
                  <a:cubicBezTo>
                    <a:pt x="20567" y="892137"/>
                    <a:pt x="0" y="871570"/>
                    <a:pt x="0" y="846199"/>
                  </a:cubicBezTo>
                  <a:lnTo>
                    <a:pt x="0" y="662454"/>
                  </a:lnTo>
                  <a:cubicBezTo>
                    <a:pt x="0" y="637083"/>
                    <a:pt x="20567" y="616516"/>
                    <a:pt x="45938" y="616516"/>
                  </a:cubicBezTo>
                  <a:lnTo>
                    <a:pt x="98613" y="616516"/>
                  </a:lnTo>
                  <a:lnTo>
                    <a:pt x="98613" y="275621"/>
                  </a:lnTo>
                  <a:lnTo>
                    <a:pt x="45939" y="275621"/>
                  </a:lnTo>
                  <a:cubicBezTo>
                    <a:pt x="20568" y="275621"/>
                    <a:pt x="1" y="255054"/>
                    <a:pt x="1" y="229683"/>
                  </a:cubicBezTo>
                  <a:lnTo>
                    <a:pt x="1" y="45938"/>
                  </a:lnTo>
                  <a:cubicBezTo>
                    <a:pt x="1" y="20567"/>
                    <a:pt x="20568" y="0"/>
                    <a:pt x="45939" y="0"/>
                  </a:cubicBezTo>
                  <a:close/>
                </a:path>
              </a:pathLst>
            </a:custGeom>
            <a:solidFill>
              <a:srgbClr val="CC585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641616-A378-4B7E-A82E-57A5F0FD674B}"/>
                </a:ext>
              </a:extLst>
            </p:cNvPr>
            <p:cNvSpPr/>
            <p:nvPr/>
          </p:nvSpPr>
          <p:spPr>
            <a:xfrm>
              <a:off x="5867719" y="1766451"/>
              <a:ext cx="510427" cy="71827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526754F-2360-4F7D-9A07-D43F12B2FD02}"/>
              </a:ext>
            </a:extLst>
          </p:cNvPr>
          <p:cNvSpPr/>
          <p:nvPr/>
        </p:nvSpPr>
        <p:spPr>
          <a:xfrm>
            <a:off x="5047124" y="4300348"/>
            <a:ext cx="2097741" cy="1021976"/>
          </a:xfrm>
          <a:prstGeom prst="roundRect">
            <a:avLst/>
          </a:prstGeom>
          <a:solidFill>
            <a:srgbClr val="4377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notifier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C16849F-35D0-440D-BD96-D3724F92AEA4}"/>
              </a:ext>
            </a:extLst>
          </p:cNvPr>
          <p:cNvGrpSpPr/>
          <p:nvPr/>
        </p:nvGrpSpPr>
        <p:grpSpPr>
          <a:xfrm>
            <a:off x="5557870" y="3397402"/>
            <a:ext cx="1076251" cy="718271"/>
            <a:chOff x="5584526" y="1766451"/>
            <a:chExt cx="1076251" cy="71827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CA03CEF-0914-4D16-8EC5-A24C2CB7022A}"/>
                </a:ext>
              </a:extLst>
            </p:cNvPr>
            <p:cNvSpPr/>
            <p:nvPr/>
          </p:nvSpPr>
          <p:spPr>
            <a:xfrm>
              <a:off x="5584526" y="1766451"/>
              <a:ext cx="1076251" cy="718271"/>
            </a:xfrm>
            <a:custGeom>
              <a:avLst/>
              <a:gdLst>
                <a:gd name="connsiteX0" fmla="*/ 659202 w 995082"/>
                <a:gd name="connsiteY0" fmla="*/ 0 h 892137"/>
                <a:gd name="connsiteX1" fmla="*/ 949144 w 995082"/>
                <a:gd name="connsiteY1" fmla="*/ 0 h 892137"/>
                <a:gd name="connsiteX2" fmla="*/ 995082 w 995082"/>
                <a:gd name="connsiteY2" fmla="*/ 45938 h 892137"/>
                <a:gd name="connsiteX3" fmla="*/ 995082 w 995082"/>
                <a:gd name="connsiteY3" fmla="*/ 229683 h 892137"/>
                <a:gd name="connsiteX4" fmla="*/ 949144 w 995082"/>
                <a:gd name="connsiteY4" fmla="*/ 275621 h 892137"/>
                <a:gd name="connsiteX5" fmla="*/ 896471 w 995082"/>
                <a:gd name="connsiteY5" fmla="*/ 275621 h 892137"/>
                <a:gd name="connsiteX6" fmla="*/ 896471 w 995082"/>
                <a:gd name="connsiteY6" fmla="*/ 616516 h 892137"/>
                <a:gd name="connsiteX7" fmla="*/ 949143 w 995082"/>
                <a:gd name="connsiteY7" fmla="*/ 616516 h 892137"/>
                <a:gd name="connsiteX8" fmla="*/ 995081 w 995082"/>
                <a:gd name="connsiteY8" fmla="*/ 662454 h 892137"/>
                <a:gd name="connsiteX9" fmla="*/ 995081 w 995082"/>
                <a:gd name="connsiteY9" fmla="*/ 846199 h 892137"/>
                <a:gd name="connsiteX10" fmla="*/ 949143 w 995082"/>
                <a:gd name="connsiteY10" fmla="*/ 892137 h 892137"/>
                <a:gd name="connsiteX11" fmla="*/ 659202 w 995082"/>
                <a:gd name="connsiteY11" fmla="*/ 892137 h 892137"/>
                <a:gd name="connsiteX12" fmla="*/ 45939 w 995082"/>
                <a:gd name="connsiteY12" fmla="*/ 0 h 892137"/>
                <a:gd name="connsiteX13" fmla="*/ 335881 w 995082"/>
                <a:gd name="connsiteY13" fmla="*/ 0 h 892137"/>
                <a:gd name="connsiteX14" fmla="*/ 335881 w 995082"/>
                <a:gd name="connsiteY14" fmla="*/ 892137 h 892137"/>
                <a:gd name="connsiteX15" fmla="*/ 45938 w 995082"/>
                <a:gd name="connsiteY15" fmla="*/ 892137 h 892137"/>
                <a:gd name="connsiteX16" fmla="*/ 0 w 995082"/>
                <a:gd name="connsiteY16" fmla="*/ 846199 h 892137"/>
                <a:gd name="connsiteX17" fmla="*/ 0 w 995082"/>
                <a:gd name="connsiteY17" fmla="*/ 662454 h 892137"/>
                <a:gd name="connsiteX18" fmla="*/ 45938 w 995082"/>
                <a:gd name="connsiteY18" fmla="*/ 616516 h 892137"/>
                <a:gd name="connsiteX19" fmla="*/ 98613 w 995082"/>
                <a:gd name="connsiteY19" fmla="*/ 616516 h 892137"/>
                <a:gd name="connsiteX20" fmla="*/ 98613 w 995082"/>
                <a:gd name="connsiteY20" fmla="*/ 275621 h 892137"/>
                <a:gd name="connsiteX21" fmla="*/ 45939 w 995082"/>
                <a:gd name="connsiteY21" fmla="*/ 275621 h 892137"/>
                <a:gd name="connsiteX22" fmla="*/ 1 w 995082"/>
                <a:gd name="connsiteY22" fmla="*/ 229683 h 892137"/>
                <a:gd name="connsiteX23" fmla="*/ 1 w 995082"/>
                <a:gd name="connsiteY23" fmla="*/ 45938 h 892137"/>
                <a:gd name="connsiteX24" fmla="*/ 45939 w 995082"/>
                <a:gd name="connsiteY24" fmla="*/ 0 h 8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5082" h="892137">
                  <a:moveTo>
                    <a:pt x="659202" y="0"/>
                  </a:moveTo>
                  <a:lnTo>
                    <a:pt x="949144" y="0"/>
                  </a:lnTo>
                  <a:cubicBezTo>
                    <a:pt x="974515" y="0"/>
                    <a:pt x="995082" y="20567"/>
                    <a:pt x="995082" y="45938"/>
                  </a:cubicBezTo>
                  <a:lnTo>
                    <a:pt x="995082" y="229683"/>
                  </a:lnTo>
                  <a:cubicBezTo>
                    <a:pt x="995082" y="255054"/>
                    <a:pt x="974515" y="275621"/>
                    <a:pt x="949144" y="275621"/>
                  </a:cubicBezTo>
                  <a:lnTo>
                    <a:pt x="896471" y="275621"/>
                  </a:lnTo>
                  <a:lnTo>
                    <a:pt x="896471" y="616516"/>
                  </a:lnTo>
                  <a:lnTo>
                    <a:pt x="949143" y="616516"/>
                  </a:lnTo>
                  <a:cubicBezTo>
                    <a:pt x="974514" y="616516"/>
                    <a:pt x="995081" y="637083"/>
                    <a:pt x="995081" y="662454"/>
                  </a:cubicBezTo>
                  <a:lnTo>
                    <a:pt x="995081" y="846199"/>
                  </a:lnTo>
                  <a:cubicBezTo>
                    <a:pt x="995081" y="871570"/>
                    <a:pt x="974514" y="892137"/>
                    <a:pt x="949143" y="892137"/>
                  </a:cubicBezTo>
                  <a:lnTo>
                    <a:pt x="659202" y="892137"/>
                  </a:lnTo>
                  <a:close/>
                  <a:moveTo>
                    <a:pt x="45939" y="0"/>
                  </a:moveTo>
                  <a:lnTo>
                    <a:pt x="335881" y="0"/>
                  </a:lnTo>
                  <a:lnTo>
                    <a:pt x="335881" y="892137"/>
                  </a:lnTo>
                  <a:lnTo>
                    <a:pt x="45938" y="892137"/>
                  </a:lnTo>
                  <a:cubicBezTo>
                    <a:pt x="20567" y="892137"/>
                    <a:pt x="0" y="871570"/>
                    <a:pt x="0" y="846199"/>
                  </a:cubicBezTo>
                  <a:lnTo>
                    <a:pt x="0" y="662454"/>
                  </a:lnTo>
                  <a:cubicBezTo>
                    <a:pt x="0" y="637083"/>
                    <a:pt x="20567" y="616516"/>
                    <a:pt x="45938" y="616516"/>
                  </a:cubicBezTo>
                  <a:lnTo>
                    <a:pt x="98613" y="616516"/>
                  </a:lnTo>
                  <a:lnTo>
                    <a:pt x="98613" y="275621"/>
                  </a:lnTo>
                  <a:lnTo>
                    <a:pt x="45939" y="275621"/>
                  </a:lnTo>
                  <a:cubicBezTo>
                    <a:pt x="20568" y="275621"/>
                    <a:pt x="1" y="255054"/>
                    <a:pt x="1" y="229683"/>
                  </a:cubicBezTo>
                  <a:lnTo>
                    <a:pt x="1" y="45938"/>
                  </a:lnTo>
                  <a:cubicBezTo>
                    <a:pt x="1" y="20567"/>
                    <a:pt x="20568" y="0"/>
                    <a:pt x="45939" y="0"/>
                  </a:cubicBezTo>
                  <a:close/>
                </a:path>
              </a:pathLst>
            </a:custGeom>
            <a:solidFill>
              <a:srgbClr val="CC585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0804C5-7D42-4091-A1D6-CA1128ED145A}"/>
                </a:ext>
              </a:extLst>
            </p:cNvPr>
            <p:cNvSpPr/>
            <p:nvPr/>
          </p:nvSpPr>
          <p:spPr>
            <a:xfrm>
              <a:off x="5867719" y="1766451"/>
              <a:ext cx="510427" cy="71827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940B27-B104-42A3-8BBB-F6D5046DBC99}"/>
              </a:ext>
            </a:extLst>
          </p:cNvPr>
          <p:cNvSpPr/>
          <p:nvPr/>
        </p:nvSpPr>
        <p:spPr>
          <a:xfrm>
            <a:off x="7386918" y="81154"/>
            <a:ext cx="2097741" cy="1021976"/>
          </a:xfrm>
          <a:prstGeom prst="roundRect">
            <a:avLst/>
          </a:prstGeom>
          <a:solidFill>
            <a:srgbClr val="4377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monitor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FC0C18-5BAA-4BCE-A4D2-F7FAC9456BAD}"/>
              </a:ext>
            </a:extLst>
          </p:cNvPr>
          <p:cNvSpPr/>
          <p:nvPr/>
        </p:nvSpPr>
        <p:spPr>
          <a:xfrm>
            <a:off x="2707341" y="81154"/>
            <a:ext cx="2097741" cy="1021976"/>
          </a:xfrm>
          <a:prstGeom prst="roundRect">
            <a:avLst/>
          </a:prstGeom>
          <a:solidFill>
            <a:srgbClr val="4377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monitor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EAAFF6-5DD7-43CA-AFFE-CA1325E7F5E7}"/>
              </a:ext>
            </a:extLst>
          </p:cNvPr>
          <p:cNvGrpSpPr/>
          <p:nvPr/>
        </p:nvGrpSpPr>
        <p:grpSpPr>
          <a:xfrm>
            <a:off x="3877234" y="2190751"/>
            <a:ext cx="4437532" cy="1021976"/>
            <a:chOff x="3863784" y="2190751"/>
            <a:chExt cx="4437532" cy="102197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C42E83-3E54-4B25-97D9-FB08945DDA77}"/>
                </a:ext>
              </a:extLst>
            </p:cNvPr>
            <p:cNvSpPr/>
            <p:nvPr/>
          </p:nvSpPr>
          <p:spPr>
            <a:xfrm>
              <a:off x="3863784" y="2190751"/>
              <a:ext cx="2097741" cy="1021976"/>
            </a:xfrm>
            <a:prstGeom prst="roundRect">
              <a:avLst/>
            </a:prstGeom>
            <a:solidFill>
              <a:srgbClr val="43779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validator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07135D7-0D83-4C01-860B-746E656B576A}"/>
                </a:ext>
              </a:extLst>
            </p:cNvPr>
            <p:cNvSpPr/>
            <p:nvPr/>
          </p:nvSpPr>
          <p:spPr>
            <a:xfrm>
              <a:off x="6203575" y="2190751"/>
              <a:ext cx="2097741" cy="1021976"/>
            </a:xfrm>
            <a:prstGeom prst="roundRect">
              <a:avLst/>
            </a:prstGeom>
            <a:solidFill>
              <a:srgbClr val="43779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validator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95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9105F0-F4D2-47BE-B354-0CF33D7745CC}"/>
              </a:ext>
            </a:extLst>
          </p:cNvPr>
          <p:cNvSpPr/>
          <p:nvPr/>
        </p:nvSpPr>
        <p:spPr>
          <a:xfrm>
            <a:off x="5047129" y="81154"/>
            <a:ext cx="2097741" cy="1021976"/>
          </a:xfrm>
          <a:prstGeom prst="roundRect">
            <a:avLst/>
          </a:prstGeom>
          <a:solidFill>
            <a:srgbClr val="4377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monitor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852589-E231-4B26-BFE4-F2935B942AF1}"/>
              </a:ext>
            </a:extLst>
          </p:cNvPr>
          <p:cNvGrpSpPr/>
          <p:nvPr/>
        </p:nvGrpSpPr>
        <p:grpSpPr>
          <a:xfrm>
            <a:off x="5557872" y="1287805"/>
            <a:ext cx="1076251" cy="718271"/>
            <a:chOff x="5584526" y="1766451"/>
            <a:chExt cx="1076251" cy="718271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B1EC490-BB79-4EA9-8950-0E5D5A22F684}"/>
                </a:ext>
              </a:extLst>
            </p:cNvPr>
            <p:cNvSpPr/>
            <p:nvPr/>
          </p:nvSpPr>
          <p:spPr>
            <a:xfrm>
              <a:off x="5584526" y="1766451"/>
              <a:ext cx="1076251" cy="718271"/>
            </a:xfrm>
            <a:custGeom>
              <a:avLst/>
              <a:gdLst>
                <a:gd name="connsiteX0" fmla="*/ 659202 w 995082"/>
                <a:gd name="connsiteY0" fmla="*/ 0 h 892137"/>
                <a:gd name="connsiteX1" fmla="*/ 949144 w 995082"/>
                <a:gd name="connsiteY1" fmla="*/ 0 h 892137"/>
                <a:gd name="connsiteX2" fmla="*/ 995082 w 995082"/>
                <a:gd name="connsiteY2" fmla="*/ 45938 h 892137"/>
                <a:gd name="connsiteX3" fmla="*/ 995082 w 995082"/>
                <a:gd name="connsiteY3" fmla="*/ 229683 h 892137"/>
                <a:gd name="connsiteX4" fmla="*/ 949144 w 995082"/>
                <a:gd name="connsiteY4" fmla="*/ 275621 h 892137"/>
                <a:gd name="connsiteX5" fmla="*/ 896471 w 995082"/>
                <a:gd name="connsiteY5" fmla="*/ 275621 h 892137"/>
                <a:gd name="connsiteX6" fmla="*/ 896471 w 995082"/>
                <a:gd name="connsiteY6" fmla="*/ 616516 h 892137"/>
                <a:gd name="connsiteX7" fmla="*/ 949143 w 995082"/>
                <a:gd name="connsiteY7" fmla="*/ 616516 h 892137"/>
                <a:gd name="connsiteX8" fmla="*/ 995081 w 995082"/>
                <a:gd name="connsiteY8" fmla="*/ 662454 h 892137"/>
                <a:gd name="connsiteX9" fmla="*/ 995081 w 995082"/>
                <a:gd name="connsiteY9" fmla="*/ 846199 h 892137"/>
                <a:gd name="connsiteX10" fmla="*/ 949143 w 995082"/>
                <a:gd name="connsiteY10" fmla="*/ 892137 h 892137"/>
                <a:gd name="connsiteX11" fmla="*/ 659202 w 995082"/>
                <a:gd name="connsiteY11" fmla="*/ 892137 h 892137"/>
                <a:gd name="connsiteX12" fmla="*/ 45939 w 995082"/>
                <a:gd name="connsiteY12" fmla="*/ 0 h 892137"/>
                <a:gd name="connsiteX13" fmla="*/ 335881 w 995082"/>
                <a:gd name="connsiteY13" fmla="*/ 0 h 892137"/>
                <a:gd name="connsiteX14" fmla="*/ 335881 w 995082"/>
                <a:gd name="connsiteY14" fmla="*/ 892137 h 892137"/>
                <a:gd name="connsiteX15" fmla="*/ 45938 w 995082"/>
                <a:gd name="connsiteY15" fmla="*/ 892137 h 892137"/>
                <a:gd name="connsiteX16" fmla="*/ 0 w 995082"/>
                <a:gd name="connsiteY16" fmla="*/ 846199 h 892137"/>
                <a:gd name="connsiteX17" fmla="*/ 0 w 995082"/>
                <a:gd name="connsiteY17" fmla="*/ 662454 h 892137"/>
                <a:gd name="connsiteX18" fmla="*/ 45938 w 995082"/>
                <a:gd name="connsiteY18" fmla="*/ 616516 h 892137"/>
                <a:gd name="connsiteX19" fmla="*/ 98613 w 995082"/>
                <a:gd name="connsiteY19" fmla="*/ 616516 h 892137"/>
                <a:gd name="connsiteX20" fmla="*/ 98613 w 995082"/>
                <a:gd name="connsiteY20" fmla="*/ 275621 h 892137"/>
                <a:gd name="connsiteX21" fmla="*/ 45939 w 995082"/>
                <a:gd name="connsiteY21" fmla="*/ 275621 h 892137"/>
                <a:gd name="connsiteX22" fmla="*/ 1 w 995082"/>
                <a:gd name="connsiteY22" fmla="*/ 229683 h 892137"/>
                <a:gd name="connsiteX23" fmla="*/ 1 w 995082"/>
                <a:gd name="connsiteY23" fmla="*/ 45938 h 892137"/>
                <a:gd name="connsiteX24" fmla="*/ 45939 w 995082"/>
                <a:gd name="connsiteY24" fmla="*/ 0 h 8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5082" h="892137">
                  <a:moveTo>
                    <a:pt x="659202" y="0"/>
                  </a:moveTo>
                  <a:lnTo>
                    <a:pt x="949144" y="0"/>
                  </a:lnTo>
                  <a:cubicBezTo>
                    <a:pt x="974515" y="0"/>
                    <a:pt x="995082" y="20567"/>
                    <a:pt x="995082" y="45938"/>
                  </a:cubicBezTo>
                  <a:lnTo>
                    <a:pt x="995082" y="229683"/>
                  </a:lnTo>
                  <a:cubicBezTo>
                    <a:pt x="995082" y="255054"/>
                    <a:pt x="974515" y="275621"/>
                    <a:pt x="949144" y="275621"/>
                  </a:cubicBezTo>
                  <a:lnTo>
                    <a:pt x="896471" y="275621"/>
                  </a:lnTo>
                  <a:lnTo>
                    <a:pt x="896471" y="616516"/>
                  </a:lnTo>
                  <a:lnTo>
                    <a:pt x="949143" y="616516"/>
                  </a:lnTo>
                  <a:cubicBezTo>
                    <a:pt x="974514" y="616516"/>
                    <a:pt x="995081" y="637083"/>
                    <a:pt x="995081" y="662454"/>
                  </a:cubicBezTo>
                  <a:lnTo>
                    <a:pt x="995081" y="846199"/>
                  </a:lnTo>
                  <a:cubicBezTo>
                    <a:pt x="995081" y="871570"/>
                    <a:pt x="974514" y="892137"/>
                    <a:pt x="949143" y="892137"/>
                  </a:cubicBezTo>
                  <a:lnTo>
                    <a:pt x="659202" y="892137"/>
                  </a:lnTo>
                  <a:close/>
                  <a:moveTo>
                    <a:pt x="45939" y="0"/>
                  </a:moveTo>
                  <a:lnTo>
                    <a:pt x="335881" y="0"/>
                  </a:lnTo>
                  <a:lnTo>
                    <a:pt x="335881" y="892137"/>
                  </a:lnTo>
                  <a:lnTo>
                    <a:pt x="45938" y="892137"/>
                  </a:lnTo>
                  <a:cubicBezTo>
                    <a:pt x="20567" y="892137"/>
                    <a:pt x="0" y="871570"/>
                    <a:pt x="0" y="846199"/>
                  </a:cubicBezTo>
                  <a:lnTo>
                    <a:pt x="0" y="662454"/>
                  </a:lnTo>
                  <a:cubicBezTo>
                    <a:pt x="0" y="637083"/>
                    <a:pt x="20567" y="616516"/>
                    <a:pt x="45938" y="616516"/>
                  </a:cubicBezTo>
                  <a:lnTo>
                    <a:pt x="98613" y="616516"/>
                  </a:lnTo>
                  <a:lnTo>
                    <a:pt x="98613" y="275621"/>
                  </a:lnTo>
                  <a:lnTo>
                    <a:pt x="45939" y="275621"/>
                  </a:lnTo>
                  <a:cubicBezTo>
                    <a:pt x="20568" y="275621"/>
                    <a:pt x="1" y="255054"/>
                    <a:pt x="1" y="229683"/>
                  </a:cubicBezTo>
                  <a:lnTo>
                    <a:pt x="1" y="45938"/>
                  </a:lnTo>
                  <a:cubicBezTo>
                    <a:pt x="1" y="20567"/>
                    <a:pt x="20568" y="0"/>
                    <a:pt x="45939" y="0"/>
                  </a:cubicBezTo>
                  <a:close/>
                </a:path>
              </a:pathLst>
            </a:custGeom>
            <a:solidFill>
              <a:srgbClr val="CC585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641616-A378-4B7E-A82E-57A5F0FD674B}"/>
                </a:ext>
              </a:extLst>
            </p:cNvPr>
            <p:cNvSpPr/>
            <p:nvPr/>
          </p:nvSpPr>
          <p:spPr>
            <a:xfrm>
              <a:off x="5867719" y="1766451"/>
              <a:ext cx="510427" cy="71827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526754F-2360-4F7D-9A07-D43F12B2FD02}"/>
              </a:ext>
            </a:extLst>
          </p:cNvPr>
          <p:cNvSpPr/>
          <p:nvPr/>
        </p:nvSpPr>
        <p:spPr>
          <a:xfrm>
            <a:off x="5047124" y="4300348"/>
            <a:ext cx="2097741" cy="1021976"/>
          </a:xfrm>
          <a:prstGeom prst="roundRect">
            <a:avLst/>
          </a:prstGeom>
          <a:solidFill>
            <a:srgbClr val="4377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notifier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C16849F-35D0-440D-BD96-D3724F92AEA4}"/>
              </a:ext>
            </a:extLst>
          </p:cNvPr>
          <p:cNvGrpSpPr/>
          <p:nvPr/>
        </p:nvGrpSpPr>
        <p:grpSpPr>
          <a:xfrm>
            <a:off x="5557870" y="3397402"/>
            <a:ext cx="1076251" cy="718271"/>
            <a:chOff x="5584526" y="1766451"/>
            <a:chExt cx="1076251" cy="71827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CA03CEF-0914-4D16-8EC5-A24C2CB7022A}"/>
                </a:ext>
              </a:extLst>
            </p:cNvPr>
            <p:cNvSpPr/>
            <p:nvPr/>
          </p:nvSpPr>
          <p:spPr>
            <a:xfrm>
              <a:off x="5584526" y="1766451"/>
              <a:ext cx="1076251" cy="718271"/>
            </a:xfrm>
            <a:custGeom>
              <a:avLst/>
              <a:gdLst>
                <a:gd name="connsiteX0" fmla="*/ 659202 w 995082"/>
                <a:gd name="connsiteY0" fmla="*/ 0 h 892137"/>
                <a:gd name="connsiteX1" fmla="*/ 949144 w 995082"/>
                <a:gd name="connsiteY1" fmla="*/ 0 h 892137"/>
                <a:gd name="connsiteX2" fmla="*/ 995082 w 995082"/>
                <a:gd name="connsiteY2" fmla="*/ 45938 h 892137"/>
                <a:gd name="connsiteX3" fmla="*/ 995082 w 995082"/>
                <a:gd name="connsiteY3" fmla="*/ 229683 h 892137"/>
                <a:gd name="connsiteX4" fmla="*/ 949144 w 995082"/>
                <a:gd name="connsiteY4" fmla="*/ 275621 h 892137"/>
                <a:gd name="connsiteX5" fmla="*/ 896471 w 995082"/>
                <a:gd name="connsiteY5" fmla="*/ 275621 h 892137"/>
                <a:gd name="connsiteX6" fmla="*/ 896471 w 995082"/>
                <a:gd name="connsiteY6" fmla="*/ 616516 h 892137"/>
                <a:gd name="connsiteX7" fmla="*/ 949143 w 995082"/>
                <a:gd name="connsiteY7" fmla="*/ 616516 h 892137"/>
                <a:gd name="connsiteX8" fmla="*/ 995081 w 995082"/>
                <a:gd name="connsiteY8" fmla="*/ 662454 h 892137"/>
                <a:gd name="connsiteX9" fmla="*/ 995081 w 995082"/>
                <a:gd name="connsiteY9" fmla="*/ 846199 h 892137"/>
                <a:gd name="connsiteX10" fmla="*/ 949143 w 995082"/>
                <a:gd name="connsiteY10" fmla="*/ 892137 h 892137"/>
                <a:gd name="connsiteX11" fmla="*/ 659202 w 995082"/>
                <a:gd name="connsiteY11" fmla="*/ 892137 h 892137"/>
                <a:gd name="connsiteX12" fmla="*/ 45939 w 995082"/>
                <a:gd name="connsiteY12" fmla="*/ 0 h 892137"/>
                <a:gd name="connsiteX13" fmla="*/ 335881 w 995082"/>
                <a:gd name="connsiteY13" fmla="*/ 0 h 892137"/>
                <a:gd name="connsiteX14" fmla="*/ 335881 w 995082"/>
                <a:gd name="connsiteY14" fmla="*/ 892137 h 892137"/>
                <a:gd name="connsiteX15" fmla="*/ 45938 w 995082"/>
                <a:gd name="connsiteY15" fmla="*/ 892137 h 892137"/>
                <a:gd name="connsiteX16" fmla="*/ 0 w 995082"/>
                <a:gd name="connsiteY16" fmla="*/ 846199 h 892137"/>
                <a:gd name="connsiteX17" fmla="*/ 0 w 995082"/>
                <a:gd name="connsiteY17" fmla="*/ 662454 h 892137"/>
                <a:gd name="connsiteX18" fmla="*/ 45938 w 995082"/>
                <a:gd name="connsiteY18" fmla="*/ 616516 h 892137"/>
                <a:gd name="connsiteX19" fmla="*/ 98613 w 995082"/>
                <a:gd name="connsiteY19" fmla="*/ 616516 h 892137"/>
                <a:gd name="connsiteX20" fmla="*/ 98613 w 995082"/>
                <a:gd name="connsiteY20" fmla="*/ 275621 h 892137"/>
                <a:gd name="connsiteX21" fmla="*/ 45939 w 995082"/>
                <a:gd name="connsiteY21" fmla="*/ 275621 h 892137"/>
                <a:gd name="connsiteX22" fmla="*/ 1 w 995082"/>
                <a:gd name="connsiteY22" fmla="*/ 229683 h 892137"/>
                <a:gd name="connsiteX23" fmla="*/ 1 w 995082"/>
                <a:gd name="connsiteY23" fmla="*/ 45938 h 892137"/>
                <a:gd name="connsiteX24" fmla="*/ 45939 w 995082"/>
                <a:gd name="connsiteY24" fmla="*/ 0 h 8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5082" h="892137">
                  <a:moveTo>
                    <a:pt x="659202" y="0"/>
                  </a:moveTo>
                  <a:lnTo>
                    <a:pt x="949144" y="0"/>
                  </a:lnTo>
                  <a:cubicBezTo>
                    <a:pt x="974515" y="0"/>
                    <a:pt x="995082" y="20567"/>
                    <a:pt x="995082" y="45938"/>
                  </a:cubicBezTo>
                  <a:lnTo>
                    <a:pt x="995082" y="229683"/>
                  </a:lnTo>
                  <a:cubicBezTo>
                    <a:pt x="995082" y="255054"/>
                    <a:pt x="974515" y="275621"/>
                    <a:pt x="949144" y="275621"/>
                  </a:cubicBezTo>
                  <a:lnTo>
                    <a:pt x="896471" y="275621"/>
                  </a:lnTo>
                  <a:lnTo>
                    <a:pt x="896471" y="616516"/>
                  </a:lnTo>
                  <a:lnTo>
                    <a:pt x="949143" y="616516"/>
                  </a:lnTo>
                  <a:cubicBezTo>
                    <a:pt x="974514" y="616516"/>
                    <a:pt x="995081" y="637083"/>
                    <a:pt x="995081" y="662454"/>
                  </a:cubicBezTo>
                  <a:lnTo>
                    <a:pt x="995081" y="846199"/>
                  </a:lnTo>
                  <a:cubicBezTo>
                    <a:pt x="995081" y="871570"/>
                    <a:pt x="974514" y="892137"/>
                    <a:pt x="949143" y="892137"/>
                  </a:cubicBezTo>
                  <a:lnTo>
                    <a:pt x="659202" y="892137"/>
                  </a:lnTo>
                  <a:close/>
                  <a:moveTo>
                    <a:pt x="45939" y="0"/>
                  </a:moveTo>
                  <a:lnTo>
                    <a:pt x="335881" y="0"/>
                  </a:lnTo>
                  <a:lnTo>
                    <a:pt x="335881" y="892137"/>
                  </a:lnTo>
                  <a:lnTo>
                    <a:pt x="45938" y="892137"/>
                  </a:lnTo>
                  <a:cubicBezTo>
                    <a:pt x="20567" y="892137"/>
                    <a:pt x="0" y="871570"/>
                    <a:pt x="0" y="846199"/>
                  </a:cubicBezTo>
                  <a:lnTo>
                    <a:pt x="0" y="662454"/>
                  </a:lnTo>
                  <a:cubicBezTo>
                    <a:pt x="0" y="637083"/>
                    <a:pt x="20567" y="616516"/>
                    <a:pt x="45938" y="616516"/>
                  </a:cubicBezTo>
                  <a:lnTo>
                    <a:pt x="98613" y="616516"/>
                  </a:lnTo>
                  <a:lnTo>
                    <a:pt x="98613" y="275621"/>
                  </a:lnTo>
                  <a:lnTo>
                    <a:pt x="45939" y="275621"/>
                  </a:lnTo>
                  <a:cubicBezTo>
                    <a:pt x="20568" y="275621"/>
                    <a:pt x="1" y="255054"/>
                    <a:pt x="1" y="229683"/>
                  </a:cubicBezTo>
                  <a:lnTo>
                    <a:pt x="1" y="45938"/>
                  </a:lnTo>
                  <a:cubicBezTo>
                    <a:pt x="1" y="20567"/>
                    <a:pt x="20568" y="0"/>
                    <a:pt x="45939" y="0"/>
                  </a:cubicBezTo>
                  <a:close/>
                </a:path>
              </a:pathLst>
            </a:custGeom>
            <a:solidFill>
              <a:srgbClr val="CC585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0804C5-7D42-4091-A1D6-CA1128ED145A}"/>
                </a:ext>
              </a:extLst>
            </p:cNvPr>
            <p:cNvSpPr/>
            <p:nvPr/>
          </p:nvSpPr>
          <p:spPr>
            <a:xfrm>
              <a:off x="5867719" y="1766451"/>
              <a:ext cx="510427" cy="71827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940B27-B104-42A3-8BBB-F6D5046DBC99}"/>
              </a:ext>
            </a:extLst>
          </p:cNvPr>
          <p:cNvSpPr/>
          <p:nvPr/>
        </p:nvSpPr>
        <p:spPr>
          <a:xfrm>
            <a:off x="7386918" y="81154"/>
            <a:ext cx="2097741" cy="1021976"/>
          </a:xfrm>
          <a:prstGeom prst="roundRect">
            <a:avLst/>
          </a:prstGeom>
          <a:solidFill>
            <a:srgbClr val="4377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monitor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FC0C18-5BAA-4BCE-A4D2-F7FAC9456BAD}"/>
              </a:ext>
            </a:extLst>
          </p:cNvPr>
          <p:cNvSpPr/>
          <p:nvPr/>
        </p:nvSpPr>
        <p:spPr>
          <a:xfrm>
            <a:off x="2707341" y="81154"/>
            <a:ext cx="2097741" cy="1021976"/>
          </a:xfrm>
          <a:prstGeom prst="roundRect">
            <a:avLst/>
          </a:prstGeom>
          <a:solidFill>
            <a:srgbClr val="4377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monitor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EAAFF6-5DD7-43CA-AFFE-CA1325E7F5E7}"/>
              </a:ext>
            </a:extLst>
          </p:cNvPr>
          <p:cNvGrpSpPr/>
          <p:nvPr/>
        </p:nvGrpSpPr>
        <p:grpSpPr>
          <a:xfrm>
            <a:off x="3877234" y="2190751"/>
            <a:ext cx="4437532" cy="1021976"/>
            <a:chOff x="3863784" y="2190751"/>
            <a:chExt cx="4437532" cy="102197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C42E83-3E54-4B25-97D9-FB08945DDA77}"/>
                </a:ext>
              </a:extLst>
            </p:cNvPr>
            <p:cNvSpPr/>
            <p:nvPr/>
          </p:nvSpPr>
          <p:spPr>
            <a:xfrm>
              <a:off x="3863784" y="2190751"/>
              <a:ext cx="2097741" cy="1021976"/>
            </a:xfrm>
            <a:prstGeom prst="roundRect">
              <a:avLst/>
            </a:prstGeom>
            <a:solidFill>
              <a:srgbClr val="43779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validator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07135D7-0D83-4C01-860B-746E656B576A}"/>
                </a:ext>
              </a:extLst>
            </p:cNvPr>
            <p:cNvSpPr/>
            <p:nvPr/>
          </p:nvSpPr>
          <p:spPr>
            <a:xfrm>
              <a:off x="6203575" y="2190751"/>
              <a:ext cx="2097741" cy="1021976"/>
            </a:xfrm>
            <a:prstGeom prst="roundRect">
              <a:avLst/>
            </a:prstGeom>
            <a:solidFill>
              <a:srgbClr val="43779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validator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2AB8136-1925-4817-A489-0D6A340A5B32}"/>
              </a:ext>
            </a:extLst>
          </p:cNvPr>
          <p:cNvGrpSpPr/>
          <p:nvPr/>
        </p:nvGrpSpPr>
        <p:grpSpPr>
          <a:xfrm>
            <a:off x="1400807" y="2771229"/>
            <a:ext cx="1814517" cy="1344444"/>
            <a:chOff x="1299769" y="3488325"/>
            <a:chExt cx="1308848" cy="1182287"/>
          </a:xfrm>
          <a:solidFill>
            <a:srgbClr val="7BB876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61CC4F-0659-4A4F-B4B4-69D2B0E3340B}"/>
                </a:ext>
              </a:extLst>
            </p:cNvPr>
            <p:cNvSpPr/>
            <p:nvPr/>
          </p:nvSpPr>
          <p:spPr>
            <a:xfrm>
              <a:off x="1299769" y="3813403"/>
              <a:ext cx="1308848" cy="857209"/>
            </a:xfrm>
            <a:custGeom>
              <a:avLst/>
              <a:gdLst>
                <a:gd name="connsiteX0" fmla="*/ 1308848 w 1308848"/>
                <a:gd name="connsiteY0" fmla="*/ 0 h 857209"/>
                <a:gd name="connsiteX1" fmla="*/ 1308848 w 1308848"/>
                <a:gd name="connsiteY1" fmla="*/ 674200 h 857209"/>
                <a:gd name="connsiteX2" fmla="*/ 654424 w 1308848"/>
                <a:gd name="connsiteY2" fmla="*/ 857209 h 857209"/>
                <a:gd name="connsiteX3" fmla="*/ 0 w 1308848"/>
                <a:gd name="connsiteY3" fmla="*/ 674200 h 857209"/>
                <a:gd name="connsiteX4" fmla="*/ 1 w 1308848"/>
                <a:gd name="connsiteY4" fmla="*/ 674197 h 857209"/>
                <a:gd name="connsiteX5" fmla="*/ 1 w 1308848"/>
                <a:gd name="connsiteY5" fmla="*/ 1 h 857209"/>
                <a:gd name="connsiteX6" fmla="*/ 22309 w 1308848"/>
                <a:gd name="connsiteY6" fmla="*/ 20941 h 857209"/>
                <a:gd name="connsiteX7" fmla="*/ 654424 w 1308848"/>
                <a:gd name="connsiteY7" fmla="*/ 143026 h 857209"/>
                <a:gd name="connsiteX8" fmla="*/ 1286539 w 1308848"/>
                <a:gd name="connsiteY8" fmla="*/ 20941 h 85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8848" h="857209">
                  <a:moveTo>
                    <a:pt x="1308848" y="0"/>
                  </a:moveTo>
                  <a:lnTo>
                    <a:pt x="1308848" y="674200"/>
                  </a:lnTo>
                  <a:cubicBezTo>
                    <a:pt x="1308848" y="775273"/>
                    <a:pt x="1015852" y="857209"/>
                    <a:pt x="654424" y="857209"/>
                  </a:cubicBezTo>
                  <a:cubicBezTo>
                    <a:pt x="292996" y="857209"/>
                    <a:pt x="0" y="775273"/>
                    <a:pt x="0" y="674200"/>
                  </a:cubicBezTo>
                  <a:lnTo>
                    <a:pt x="1" y="674197"/>
                  </a:lnTo>
                  <a:lnTo>
                    <a:pt x="1" y="1"/>
                  </a:lnTo>
                  <a:lnTo>
                    <a:pt x="22309" y="20941"/>
                  </a:lnTo>
                  <a:cubicBezTo>
                    <a:pt x="126454" y="92685"/>
                    <a:pt x="370263" y="143026"/>
                    <a:pt x="654424" y="143026"/>
                  </a:cubicBezTo>
                  <a:cubicBezTo>
                    <a:pt x="938586" y="143026"/>
                    <a:pt x="1182394" y="92685"/>
                    <a:pt x="1286539" y="2094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EF689B5-79F6-4243-8FE3-514D1A76ACCB}"/>
                </a:ext>
              </a:extLst>
            </p:cNvPr>
            <p:cNvSpPr/>
            <p:nvPr/>
          </p:nvSpPr>
          <p:spPr>
            <a:xfrm>
              <a:off x="1299769" y="3488325"/>
              <a:ext cx="1308847" cy="39444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E7E7BA-BBDD-47B0-B215-EAF7CD9C139D}"/>
              </a:ext>
            </a:extLst>
          </p:cNvPr>
          <p:cNvSpPr/>
          <p:nvPr/>
        </p:nvSpPr>
        <p:spPr>
          <a:xfrm>
            <a:off x="1259196" y="1520390"/>
            <a:ext cx="2097741" cy="1021976"/>
          </a:xfrm>
          <a:prstGeom prst="roundRect">
            <a:avLst/>
          </a:prstGeom>
          <a:solidFill>
            <a:srgbClr val="7BB87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mgmt</a:t>
            </a:r>
            <a:r>
              <a:rPr lang="en-US" sz="2800" dirty="0"/>
              <a:t> </a:t>
            </a:r>
            <a:r>
              <a:rPr lang="en-US" sz="2800" dirty="0" err="1"/>
              <a:t>api</a:t>
            </a:r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F7A892-3347-41F2-B174-2CCF1A9DF350}"/>
              </a:ext>
            </a:extLst>
          </p:cNvPr>
          <p:cNvSpPr/>
          <p:nvPr/>
        </p:nvSpPr>
        <p:spPr>
          <a:xfrm>
            <a:off x="8835058" y="1520390"/>
            <a:ext cx="2097741" cy="1344444"/>
          </a:xfrm>
          <a:prstGeom prst="roundRect">
            <a:avLst/>
          </a:prstGeom>
          <a:solidFill>
            <a:srgbClr val="CC58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message broker</a:t>
            </a:r>
          </a:p>
        </p:txBody>
      </p:sp>
    </p:spTree>
    <p:extLst>
      <p:ext uri="{BB962C8B-B14F-4D97-AF65-F5344CB8AC3E}">
        <p14:creationId xmlns:p14="http://schemas.microsoft.com/office/powerpoint/2010/main" val="70196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vlad.netrebchenko@gmail.com</dc:creator>
  <cp:lastModifiedBy>vlad.netrebchenko@gmail.com</cp:lastModifiedBy>
  <cp:revision>5</cp:revision>
  <dcterms:created xsi:type="dcterms:W3CDTF">2020-01-16T23:24:38Z</dcterms:created>
  <dcterms:modified xsi:type="dcterms:W3CDTF">2020-01-17T00:03:35Z</dcterms:modified>
</cp:coreProperties>
</file>