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C517-9C80-48E6-A093-4E869D36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CC60F-A8D3-4EF1-8CD0-E12FB0BD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18BE-05E5-436C-93A3-65B172D2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16D8-A8F8-44FF-AA33-B9D6DAC1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0D68-0506-467D-9462-57850F81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3BDF-BE62-4A35-9F58-DFE63118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53623-2089-4096-AFBC-74A6C60F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5963-0CDF-4AF1-9D5C-DDD6A2E3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9212-27B2-43B4-8BF7-1B616968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69BF-20E1-469F-8C89-190D5842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ACADF-E529-4085-BB31-EBEC0DB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905D5-9349-490F-B0AE-35877857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13ED-13E5-4A8C-A685-B9A43E3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9596-A856-47CC-9E46-D75F468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349C-AE70-49C0-96DE-B5B47F76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0042-FCB8-45EE-9DC8-AEE3A4D4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C35E-D601-4E95-9F44-CC880CE5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B6A3-2DAB-449D-A843-0030A57F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39BA-C0AB-471B-AF46-D86B5DD1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5D2A-1FED-40D4-B01E-AF0AA532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F63-308A-4BC8-B395-EAE3E840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09F53-0141-464B-9C1E-9271125F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6B6A-D9BE-4878-9E55-506388BB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FDA3-76BB-49B6-AC91-14A6B0E3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7F15-C88F-4B20-9667-1135636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96F0-8A02-4CF8-B78B-8B566EFE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3449-9BA8-4FD4-9228-D0205B85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64717-D4AB-4560-BF5F-37A24638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F557-F398-4471-9DC3-F82977D4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5555A-CD2F-4645-9CE2-72F81FD8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D1175-9372-44BB-B191-F8B90A8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498C-F6BC-41EC-B6A9-A259EC3E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BEDA-BF64-45F4-8973-8D381EC1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8DFFD-5016-4286-A71D-D16C793A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B9FAC-01E0-492F-8C9D-5D046AEED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11A2A-7267-4E97-9AD4-41F832950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39AFA-CEDB-4B0A-8023-8E73D96B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280BB-A4EB-4AAE-BD31-0DBCA1E5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BAB5-51AE-41F0-8DC1-89385B1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BB68-37D8-49C8-817C-DBDDD851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4F1FE-A347-4CD4-A2A5-1ACD2D1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F8AA-1804-44BF-B2B4-E997C96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3729-4A7C-43DB-8095-4ABB8464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A1CFA-0E06-4C10-8DC0-B80452D8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3636C-C5DF-46E3-90DD-C4FEFDE0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D1335-C110-4C8C-9344-B5B934F7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2BBD-6318-4CBD-AFB4-EBEB2764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542F-0CA4-4E2E-B332-13ED6044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E0A-E252-4637-9302-2D74FFF8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081D-7558-4911-B012-7D517F03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0C0DC-C212-4907-BA9C-3CCE8609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EE89B-FF59-49E3-9A93-BB262756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74AB-1A5B-4A10-B5F7-70ACEF5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B5C46-9B41-4C0D-9362-B77E3DE1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E1997-4E51-4C55-B484-22DE65E9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5C69-BB9D-4C56-AA67-E0CE5E5A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0DE10-4A9F-46BE-A2BC-0788DD8F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DE2F4-86AC-467E-ABB6-63EACA34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5BD81-B9FF-4110-9807-50DA0C6E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B51-9C1E-4002-B86D-DFF8FC33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4FAA-F08E-4698-84BB-18D11AC2D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4F06-4270-4F81-B518-E33B345041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E466-F6A2-4FF9-BF79-07D40B8D0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EB4B-624F-49E7-A491-805BB0FDF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168A-DBA8-48EF-B39D-B51624D3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E69770C9-3E0A-4951-A7FA-6BBADFBD2C8B}"/>
              </a:ext>
            </a:extLst>
          </p:cNvPr>
          <p:cNvGrpSpPr/>
          <p:nvPr/>
        </p:nvGrpSpPr>
        <p:grpSpPr>
          <a:xfrm>
            <a:off x="644931" y="1502650"/>
            <a:ext cx="10902138" cy="3852700"/>
            <a:chOff x="582178" y="1766047"/>
            <a:chExt cx="10902138" cy="3852700"/>
          </a:xfrm>
        </p:grpSpPr>
        <p:pic>
          <p:nvPicPr>
            <p:cNvPr id="1026" name="Picture 2" descr="Image result for Arduino mega">
              <a:extLst>
                <a:ext uri="{FF2B5EF4-FFF2-40B4-BE49-F238E27FC236}">
                  <a16:creationId xmlns:a16="http://schemas.microsoft.com/office/drawing/2014/main" id="{B6C357F6-3A15-4746-A9E6-E7F6E7D8F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178" y="2302406"/>
              <a:ext cx="5917677" cy="2875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ervo motor arduino">
              <a:extLst>
                <a:ext uri="{FF2B5EF4-FFF2-40B4-BE49-F238E27FC236}">
                  <a16:creationId xmlns:a16="http://schemas.microsoft.com/office/drawing/2014/main" id="{E810F65B-9967-493A-8987-FA2E25DE20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444" b="63055"/>
            <a:stretch/>
          </p:blipFill>
          <p:spPr bwMode="auto">
            <a:xfrm flipH="1">
              <a:off x="8797208" y="1991846"/>
              <a:ext cx="2687108" cy="2175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arduino rotary encoder">
              <a:extLst>
                <a:ext uri="{FF2B5EF4-FFF2-40B4-BE49-F238E27FC236}">
                  <a16:creationId xmlns:a16="http://schemas.microsoft.com/office/drawing/2014/main" id="{7E18413D-799F-4ED7-BB52-3ACFE01E0E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23" t="56855" r="6221" b="19740"/>
            <a:stretch/>
          </p:blipFill>
          <p:spPr bwMode="auto">
            <a:xfrm rot="5400000">
              <a:off x="6140822" y="2960986"/>
              <a:ext cx="2513480" cy="119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21B9BB-B48A-49A3-A122-CD9675598F50}"/>
                </a:ext>
              </a:extLst>
            </p:cNvPr>
            <p:cNvGrpSpPr/>
            <p:nvPr/>
          </p:nvGrpSpPr>
          <p:grpSpPr>
            <a:xfrm>
              <a:off x="4132729" y="1766047"/>
              <a:ext cx="4664479" cy="1793099"/>
              <a:chOff x="4132729" y="1766047"/>
              <a:chExt cx="4664479" cy="179309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E493363-E60F-44C0-879B-8A1612A51057}"/>
                  </a:ext>
                </a:extLst>
              </p:cNvPr>
              <p:cNvCxnSpPr/>
              <p:nvPr/>
            </p:nvCxnSpPr>
            <p:spPr>
              <a:xfrm flipH="1">
                <a:off x="8597153" y="3559146"/>
                <a:ext cx="200055" cy="0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F89AD5E-2BDC-492B-877E-F790132BC7CF}"/>
                  </a:ext>
                </a:extLst>
              </p:cNvPr>
              <p:cNvCxnSpPr/>
              <p:nvPr/>
            </p:nvCxnSpPr>
            <p:spPr>
              <a:xfrm flipV="1">
                <a:off x="8597153" y="1766047"/>
                <a:ext cx="0" cy="1793099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6C36AA6-00C1-4B96-A883-0B72469C5637}"/>
                  </a:ext>
                </a:extLst>
              </p:cNvPr>
              <p:cNvCxnSpPr/>
              <p:nvPr/>
            </p:nvCxnSpPr>
            <p:spPr>
              <a:xfrm flipH="1">
                <a:off x="4132729" y="1766047"/>
                <a:ext cx="4464424" cy="0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64E4D82-065D-44E2-BA76-E065A23A1F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2729" y="1766047"/>
                <a:ext cx="1" cy="726141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47664F-F13C-45B6-821B-5ADB7B918FF8}"/>
                </a:ext>
              </a:extLst>
            </p:cNvPr>
            <p:cNvGrpSpPr/>
            <p:nvPr/>
          </p:nvGrpSpPr>
          <p:grpSpPr>
            <a:xfrm>
              <a:off x="6096000" y="2187388"/>
              <a:ext cx="2052122" cy="2788024"/>
              <a:chOff x="6096000" y="2187388"/>
              <a:chExt cx="2052122" cy="278802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EBD47A-8BFC-4482-97DD-634D9BF11AF3}"/>
                  </a:ext>
                </a:extLst>
              </p:cNvPr>
              <p:cNvCxnSpPr/>
              <p:nvPr/>
            </p:nvCxnSpPr>
            <p:spPr>
              <a:xfrm>
                <a:off x="7682753" y="4806922"/>
                <a:ext cx="0" cy="168490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ACA8464-B1B8-4314-B6D3-A40DFA317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753" y="4975412"/>
                <a:ext cx="465369" cy="0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142B91-BDD2-4863-B2F7-7703CF976B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8122" y="2187388"/>
                <a:ext cx="0" cy="2788024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5862A3F-CA0E-410C-885A-9F2FCD78276D}"/>
                  </a:ext>
                </a:extLst>
              </p:cNvPr>
              <p:cNvCxnSpPr/>
              <p:nvPr/>
            </p:nvCxnSpPr>
            <p:spPr>
              <a:xfrm flipH="1">
                <a:off x="6096000" y="2196353"/>
                <a:ext cx="2052122" cy="0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94AF86A-21AD-4198-995A-8190FC85A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196353"/>
                <a:ext cx="0" cy="385482"/>
              </a:xfrm>
              <a:prstGeom prst="line">
                <a:avLst/>
              </a:prstGeom>
              <a:ln w="38100">
                <a:solidFill>
                  <a:srgbClr val="F5EB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8996B3C-CEA6-47FE-9DED-B7027CF07E1E}"/>
                </a:ext>
              </a:extLst>
            </p:cNvPr>
            <p:cNvGrpSpPr/>
            <p:nvPr/>
          </p:nvGrpSpPr>
          <p:grpSpPr>
            <a:xfrm>
              <a:off x="6230471" y="1991846"/>
              <a:ext cx="2142564" cy="3186551"/>
              <a:chOff x="6230471" y="1991846"/>
              <a:chExt cx="2142564" cy="318655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A887306-0CFE-499D-91EC-DC46D51C29B9}"/>
                  </a:ext>
                </a:extLst>
              </p:cNvPr>
              <p:cNvCxnSpPr/>
              <p:nvPr/>
            </p:nvCxnSpPr>
            <p:spPr>
              <a:xfrm>
                <a:off x="7512424" y="4815886"/>
                <a:ext cx="0" cy="362511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836FD24-CA40-4FED-A11D-35051BB1A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2424" y="5178397"/>
                <a:ext cx="860611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C753D8F-6A1C-4846-A86E-B0E541063693}"/>
                  </a:ext>
                </a:extLst>
              </p:cNvPr>
              <p:cNvCxnSpPr/>
              <p:nvPr/>
            </p:nvCxnSpPr>
            <p:spPr>
              <a:xfrm flipV="1">
                <a:off x="8373035" y="1991846"/>
                <a:ext cx="0" cy="3186551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8F5B4FF-3288-4D72-87FA-86C8BB22E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0471" y="1991846"/>
                <a:ext cx="214256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814DCB0-A195-4F29-BEAF-35AFAB45A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471" y="1991846"/>
                <a:ext cx="0" cy="589989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85F18DF9-61B7-4818-B1F0-1F37DEC90C06}"/>
                </a:ext>
              </a:extLst>
            </p:cNvPr>
            <p:cNvGrpSpPr/>
            <p:nvPr/>
          </p:nvGrpSpPr>
          <p:grpSpPr>
            <a:xfrm>
              <a:off x="3050005" y="3771900"/>
              <a:ext cx="5747203" cy="1638300"/>
              <a:chOff x="3050005" y="3771900"/>
              <a:chExt cx="5747203" cy="16383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41CA753-26D6-4239-92C0-01CA89C7DFF5}"/>
                  </a:ext>
                </a:extLst>
              </p:cNvPr>
              <p:cNvCxnSpPr/>
              <p:nvPr/>
            </p:nvCxnSpPr>
            <p:spPr>
              <a:xfrm flipH="1">
                <a:off x="8597153" y="3771900"/>
                <a:ext cx="20005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C3A908F-014F-48AF-B114-784485AAD29B}"/>
                  </a:ext>
                </a:extLst>
              </p:cNvPr>
              <p:cNvCxnSpPr/>
              <p:nvPr/>
            </p:nvCxnSpPr>
            <p:spPr>
              <a:xfrm>
                <a:off x="8597153" y="3771900"/>
                <a:ext cx="0" cy="16383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2803B2B-C203-4281-B438-B259FE5ECC2E}"/>
                  </a:ext>
                </a:extLst>
              </p:cNvPr>
              <p:cNvCxnSpPr/>
              <p:nvPr/>
            </p:nvCxnSpPr>
            <p:spPr>
              <a:xfrm flipH="1">
                <a:off x="3050005" y="5410200"/>
                <a:ext cx="554714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0465985-67FD-4D0F-A9EC-E6E5A02126CD}"/>
                  </a:ext>
                </a:extLst>
              </p:cNvPr>
              <p:cNvCxnSpPr/>
              <p:nvPr/>
            </p:nvCxnSpPr>
            <p:spPr>
              <a:xfrm flipV="1">
                <a:off x="3050005" y="5089358"/>
                <a:ext cx="0" cy="3208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B5F805B-A842-430D-BA4F-BB611952F84B}"/>
                  </a:ext>
                </a:extLst>
              </p:cNvPr>
              <p:cNvCxnSpPr/>
              <p:nvPr/>
            </p:nvCxnSpPr>
            <p:spPr>
              <a:xfrm>
                <a:off x="7212932" y="4815886"/>
                <a:ext cx="0" cy="59431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B88FEAB6-5C56-4428-A4A8-162E525456AD}"/>
                </a:ext>
              </a:extLst>
            </p:cNvPr>
            <p:cNvGrpSpPr/>
            <p:nvPr/>
          </p:nvGrpSpPr>
          <p:grpSpPr>
            <a:xfrm>
              <a:off x="3182353" y="4012532"/>
              <a:ext cx="5614855" cy="1606215"/>
              <a:chOff x="3182353" y="4012532"/>
              <a:chExt cx="5614855" cy="1606215"/>
            </a:xfrm>
          </p:grpSpPr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3A7C7F79-6627-4505-85F1-EFEFF75997B4}"/>
                  </a:ext>
                </a:extLst>
              </p:cNvPr>
              <p:cNvCxnSpPr/>
              <p:nvPr/>
            </p:nvCxnSpPr>
            <p:spPr>
              <a:xfrm>
                <a:off x="8797208" y="4012532"/>
                <a:ext cx="0" cy="16062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AE4F5E81-4AA0-40A5-AD2B-6C77F13D41F7}"/>
                  </a:ext>
                </a:extLst>
              </p:cNvPr>
              <p:cNvCxnSpPr/>
              <p:nvPr/>
            </p:nvCxnSpPr>
            <p:spPr>
              <a:xfrm flipH="1">
                <a:off x="3182353" y="5618747"/>
                <a:ext cx="56148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9D51A2C4-0859-4139-81D4-E92B269A821F}"/>
                  </a:ext>
                </a:extLst>
              </p:cNvPr>
              <p:cNvCxnSpPr/>
              <p:nvPr/>
            </p:nvCxnSpPr>
            <p:spPr>
              <a:xfrm flipV="1">
                <a:off x="3182353" y="5089358"/>
                <a:ext cx="0" cy="5293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395E12A8-ADC0-4463-860E-C3471593C951}"/>
                  </a:ext>
                </a:extLst>
              </p:cNvPr>
              <p:cNvCxnSpPr/>
              <p:nvPr/>
            </p:nvCxnSpPr>
            <p:spPr>
              <a:xfrm>
                <a:off x="7068553" y="4815886"/>
                <a:ext cx="0" cy="8028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17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vlad.netrebchenko@gmail.com</dc:creator>
  <cp:lastModifiedBy>vlad.netrebchenko@gmail.com</cp:lastModifiedBy>
  <cp:revision>3</cp:revision>
  <dcterms:created xsi:type="dcterms:W3CDTF">2020-01-21T22:29:35Z</dcterms:created>
  <dcterms:modified xsi:type="dcterms:W3CDTF">2020-01-21T23:05:05Z</dcterms:modified>
</cp:coreProperties>
</file>