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74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4D78-3860-4FB6-9164-AE2EAF32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75FE-D823-4E39-97D9-3367DC56B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139E-A38F-446B-96C6-1BBEE07D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7995-973A-4C7E-A8C7-AC792E7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E8EB-9DAD-47B8-A04C-BC660CF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17A-ED48-4FC3-BD60-BA2C3BDE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C222-E6C3-4DBA-A83D-EC99BC9B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2375-F2C3-41F6-870E-C673EE4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0CE-42FD-4F52-ADC8-3341CFD3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044E-5E0A-4D2A-95C6-725C64CA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A4E87-EA59-47F9-A947-D913985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07BC-BABB-4F45-9928-2A1F1F23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B008-2137-4B6F-9AE5-FE305D0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E16-A2D6-4755-B7B9-36E21DE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36CA-9B41-4907-B5FB-7868ED1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AE94-BBF0-4731-9199-BB52FDD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1B36-AE41-4D74-ACB3-C49BFFAD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88D9-60E7-4944-9D0E-D904DC6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0165-22D8-4278-B508-0ADB6EB9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3CCB-7788-4AE1-9941-0F87E023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ED7-7FA3-48F2-8705-CB750258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1BEF-35BE-4646-B10B-62792E4B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DF64-86BF-4DE3-8FAF-7EAA044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1ADF-ACB1-4116-B53D-F78722CB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745B-59DF-40EE-B5B8-23D3C223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589-4E7D-44C5-843D-FFAB253D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9F99-CD57-46AB-AC51-5C8DC36B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7EDD-BD98-4210-8C1A-A73D9967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3A8E-13FA-4D4D-9EF0-08BEA97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5379-2689-4767-965D-CDDF137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F50D-8310-4B7D-9DC0-0FF8FD5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74C-9C26-4046-BE52-C741012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902E-CCE9-4839-BB90-643A2E20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5720-8BDA-4F59-A9F8-2E103D34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EB40-726F-4B21-9280-047354BD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57EEF-4D5C-494E-811C-0018318D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A95FE-C4FA-4FCF-849E-27C656E0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D0D47-B8B8-4491-AB10-DF270B0A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5B06-FAC7-4722-87F6-39DA8AE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55C7-C6F6-45E8-8EEE-E97A1381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7C1AC-03E0-4CED-B976-2D35E1E3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0E4FE-A4B5-4A41-9E1C-3D52FA0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2B7C-AB81-4F82-9486-DCA1D95B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11343-9EC7-4A53-B429-A5935A8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E8523-5F2E-49F0-9B8A-1CDA85F7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628-0EB1-460D-BF8C-8A2115C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F325-BFF4-4C97-AD41-D78741D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D203-A558-4EAE-9440-E32FA027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1050-8D4F-4137-B2D5-073E23D0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C8FB-A48F-4C48-BA7D-F07BAE1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5163-938C-4EAF-8B5D-404FC060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59E2-DB1B-4291-B29C-7C977BDA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930-BA21-4AFC-88BF-ACD7647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A75D1-FC48-4051-934C-E5CE2C22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0626C-24A2-4D32-9B79-F0EC94B9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CE8A-6D01-442C-B351-A1EB49D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D390-26D1-4402-9001-9A7CFE49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4F37-E30C-4940-B6EA-7FA5F02B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7FDB0-9AB5-48C3-AA99-D7D63BB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F2BE-74BA-410E-BD3B-FC97484B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8F8C-F9C7-41DC-90AA-28E21132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6F7-6FEE-4EA0-8DD5-1927A74C0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EA2D-34CA-439E-A761-C87AC0992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0EF-FA50-4545-8BBD-EEEFCB69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 Extra Light" panose="020B0604020202020204" pitchFamily="34" charset="0"/>
              </a:rPr>
              <a:t>The Weather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2729-7E1E-40D0-AD71-B0958260A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  <a:cs typeface="Aparajita" panose="020B0502040204020203" pitchFamily="18" charset="0"/>
              </a:rPr>
              <a:t>By Vlad Netrebchenko</a:t>
            </a:r>
          </a:p>
        </p:txBody>
      </p:sp>
    </p:spTree>
    <p:extLst>
      <p:ext uri="{BB962C8B-B14F-4D97-AF65-F5344CB8AC3E}">
        <p14:creationId xmlns:p14="http://schemas.microsoft.com/office/powerpoint/2010/main" val="14106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8633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19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2EA3-2C78-4024-932F-FD8A9A48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8813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full documentation at </a:t>
            </a:r>
            <a:r>
              <a:rPr lang="en-US" b="1" dirty="0">
                <a:latin typeface="Book Antiqua" panose="02040602050305030304" pitchFamily="18" charset="0"/>
              </a:rPr>
              <a:t>github.com/Vladnet47/Weather-Station</a:t>
            </a:r>
          </a:p>
        </p:txBody>
      </p:sp>
    </p:spTree>
    <p:extLst>
      <p:ext uri="{BB962C8B-B14F-4D97-AF65-F5344CB8AC3E}">
        <p14:creationId xmlns:p14="http://schemas.microsoft.com/office/powerpoint/2010/main" val="285449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37832-AD6F-43FD-8D5E-856EAEC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29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A5FF9-2AA7-48A7-867E-E51B343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8" y="362335"/>
            <a:ext cx="2581275" cy="3947411"/>
          </a:xfrm>
          <a:prstGeom prst="rect">
            <a:avLst/>
          </a:prstGeom>
        </p:spPr>
      </p:pic>
      <p:pic>
        <p:nvPicPr>
          <p:cNvPr id="1026" name="Picture 2" descr="Image result for esp32 thing">
            <a:extLst>
              <a:ext uri="{FF2B5EF4-FFF2-40B4-BE49-F238E27FC236}">
                <a16:creationId xmlns:a16="http://schemas.microsoft.com/office/drawing/2014/main" id="{FF0106C7-45E2-4EBF-B7F2-111D08C6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74" y="3225017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 4">
            <a:extLst>
              <a:ext uri="{FF2B5EF4-FFF2-40B4-BE49-F238E27FC236}">
                <a16:creationId xmlns:a16="http://schemas.microsoft.com/office/drawing/2014/main" id="{8BB3EECB-4C3C-44E6-8CE5-381E1BE4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73" y="2910408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5F1AC-0C68-473A-89C2-C0B5CE96DC8B}"/>
              </a:ext>
            </a:extLst>
          </p:cNvPr>
          <p:cNvCxnSpPr>
            <a:cxnSpLocks/>
            <a:stCxn id="4" idx="2"/>
            <a:endCxn id="1026" idx="1"/>
          </p:cNvCxnSpPr>
          <p:nvPr/>
        </p:nvCxnSpPr>
        <p:spPr>
          <a:xfrm>
            <a:off x="1711716" y="4309746"/>
            <a:ext cx="1260658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C2ED9-08ED-4929-91E9-B061A1EB2B32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5141833" y="4309746"/>
            <a:ext cx="1598940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aptop">
            <a:extLst>
              <a:ext uri="{FF2B5EF4-FFF2-40B4-BE49-F238E27FC236}">
                <a16:creationId xmlns:a16="http://schemas.microsoft.com/office/drawing/2014/main" id="{44248832-8D12-45EE-BF7D-92C99021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9" y="362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C433B-5048-43A4-A43A-F324ECCC258B}"/>
              </a:ext>
            </a:extLst>
          </p:cNvPr>
          <p:cNvCxnSpPr>
            <a:cxnSpLocks/>
          </p:cNvCxnSpPr>
          <p:nvPr/>
        </p:nvCxnSpPr>
        <p:spPr>
          <a:xfrm>
            <a:off x="8638775" y="2092811"/>
            <a:ext cx="0" cy="136906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9CF515EA-A0ED-4319-AC2B-6CC4C8385385}"/>
              </a:ext>
            </a:extLst>
          </p:cNvPr>
          <p:cNvGrpSpPr/>
          <p:nvPr/>
        </p:nvGrpSpPr>
        <p:grpSpPr>
          <a:xfrm>
            <a:off x="10266548" y="5921389"/>
            <a:ext cx="2117641" cy="706494"/>
            <a:chOff x="9873258" y="5557595"/>
            <a:chExt cx="2117641" cy="7064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010447-FF0C-460E-A06A-F02B15EF4453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6079423"/>
              <a:ext cx="577381" cy="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6DCC04-6848-4D83-B1C1-9FD8B2339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5742261"/>
              <a:ext cx="546420" cy="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D990D2E-F4E1-4CEC-8C47-ACDFCF6D834C}"/>
                </a:ext>
              </a:extLst>
            </p:cNvPr>
            <p:cNvSpPr txBox="1"/>
            <p:nvPr/>
          </p:nvSpPr>
          <p:spPr>
            <a:xfrm>
              <a:off x="10509567" y="5557595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36AC72-6F66-4D43-9E77-6A4D25BBD584}"/>
                </a:ext>
              </a:extLst>
            </p:cNvPr>
            <p:cNvSpPr txBox="1"/>
            <p:nvPr/>
          </p:nvSpPr>
          <p:spPr>
            <a:xfrm>
              <a:off x="10509567" y="5894757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Sensor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speed</a:t>
            </a:r>
            <a:r>
              <a:rPr lang="en-US" dirty="0">
                <a:latin typeface="Book Antiqua" panose="02040602050305030304" pitchFamily="18" charset="0"/>
              </a:rPr>
              <a:t> in mpg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 direction </a:t>
            </a:r>
            <a:r>
              <a:rPr lang="en-US" dirty="0">
                <a:latin typeface="Book Antiqua" panose="02040602050305030304" pitchFamily="18" charset="0"/>
              </a:rPr>
              <a:t>in deg. from north, clockwise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rainfall</a:t>
            </a:r>
            <a:r>
              <a:rPr lang="en-US" dirty="0">
                <a:latin typeface="Book Antiqua" panose="02040602050305030304" pitchFamily="18" charset="0"/>
              </a:rPr>
              <a:t> in inches per update</a:t>
            </a: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77853-3025-4CC5-980D-4A5408BCC88C}"/>
              </a:ext>
            </a:extLst>
          </p:cNvPr>
          <p:cNvGrpSpPr/>
          <p:nvPr/>
        </p:nvGrpSpPr>
        <p:grpSpPr>
          <a:xfrm>
            <a:off x="501445" y="1690688"/>
            <a:ext cx="4080387" cy="4626903"/>
            <a:chOff x="116431" y="2753866"/>
            <a:chExt cx="3094683" cy="3509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97183E-DDDA-4C5D-9057-E8193F68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31" y="2753866"/>
              <a:ext cx="1861304" cy="2846396"/>
            </a:xfrm>
            <a:prstGeom prst="rect">
              <a:avLst/>
            </a:prstGeom>
          </p:spPr>
        </p:pic>
        <p:pic>
          <p:nvPicPr>
            <p:cNvPr id="5" name="Picture 2" descr="Image result for esp32 thing">
              <a:extLst>
                <a:ext uri="{FF2B5EF4-FFF2-40B4-BE49-F238E27FC236}">
                  <a16:creationId xmlns:a16="http://schemas.microsoft.com/office/drawing/2014/main" id="{1FC6D348-77BC-432D-8A1E-538F96CED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51" y="4937480"/>
              <a:ext cx="1325563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EEBE50E-AD9E-4B56-AC2B-863EBC253FE5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>
              <a:off x="1047083" y="5600262"/>
              <a:ext cx="838468" cy="0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esp32 thing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(re)connects to network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reads sensors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sends data to server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Image result for esp32 thing">
            <a:extLst>
              <a:ext uri="{FF2B5EF4-FFF2-40B4-BE49-F238E27FC236}">
                <a16:creationId xmlns:a16="http://schemas.microsoft.com/office/drawing/2014/main" id="{1FC6D348-77BC-432D-8A1E-538F96CE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5" y="1825625"/>
            <a:ext cx="2575788" cy="25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Sending Data (HTTP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8" y="1825625"/>
            <a:ext cx="1116469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header: 	</a:t>
            </a:r>
            <a:r>
              <a:rPr lang="en-US" dirty="0">
                <a:latin typeface="Book Antiqua" panose="02040602050305030304" pitchFamily="18" charset="0"/>
              </a:rPr>
              <a:t>192.168.2.10:8080/</a:t>
            </a:r>
            <a:r>
              <a:rPr lang="en-US" dirty="0" err="1">
                <a:latin typeface="Book Antiqua" panose="02040602050305030304" pitchFamily="18" charset="0"/>
              </a:rPr>
              <a:t>weatherstation</a:t>
            </a:r>
            <a:r>
              <a:rPr lang="en-US" dirty="0">
                <a:latin typeface="Book Antiqua" panose="02040602050305030304" pitchFamily="18" charset="0"/>
              </a:rPr>
              <a:t>/</a:t>
            </a:r>
            <a:r>
              <a:rPr lang="en-US" dirty="0" err="1">
                <a:latin typeface="Book Antiqua" panose="02040602050305030304" pitchFamily="18" charset="0"/>
              </a:rPr>
              <a:t>windrain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4400" b="1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body: 	</a:t>
            </a:r>
            <a:r>
              <a:rPr lang="en-US" dirty="0" err="1">
                <a:latin typeface="Book Antiqua" panose="02040602050305030304" pitchFamily="18" charset="0"/>
              </a:rPr>
              <a:t>winddir</a:t>
            </a:r>
            <a:r>
              <a:rPr lang="en-US" dirty="0">
                <a:latin typeface="Book Antiqua" panose="02040602050305030304" pitchFamily="18" charset="0"/>
              </a:rPr>
              <a:t>=1.0&amp;windspeed=1.0&amp;rainfall=1.0</a:t>
            </a:r>
            <a:endParaRPr lang="en-US" b="1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esp32 thing">
            <a:extLst>
              <a:ext uri="{FF2B5EF4-FFF2-40B4-BE49-F238E27FC236}">
                <a16:creationId xmlns:a16="http://schemas.microsoft.com/office/drawing/2014/main" id="{196777AF-5528-4C59-B23F-A256DFB5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540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aspberry pi 4">
            <a:extLst>
              <a:ext uri="{FF2B5EF4-FFF2-40B4-BE49-F238E27FC236}">
                <a16:creationId xmlns:a16="http://schemas.microsoft.com/office/drawing/2014/main" id="{3B3EFCF7-3399-4476-9D20-B9BADB16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9" y="3923931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EA006-D65E-4834-8CEC-32B738AFF69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07659" y="5323269"/>
            <a:ext cx="1598940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4381B4-AEBD-4606-8B29-4AA628C0B639}"/>
              </a:ext>
            </a:extLst>
          </p:cNvPr>
          <p:cNvSpPr/>
          <p:nvPr/>
        </p:nvSpPr>
        <p:spPr>
          <a:xfrm rot="16200000">
            <a:off x="3463879" y="1490198"/>
            <a:ext cx="277906" cy="185968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2ECBA-075A-4DB6-AFF7-D6304F90E98B}"/>
              </a:ext>
            </a:extLst>
          </p:cNvPr>
          <p:cNvSpPr txBox="1"/>
          <p:nvPr/>
        </p:nvSpPr>
        <p:spPr>
          <a:xfrm>
            <a:off x="2771314" y="2557188"/>
            <a:ext cx="166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server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ip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address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271CBEA-778A-4A9D-A758-65916C19A7F1}"/>
              </a:ext>
            </a:extLst>
          </p:cNvPr>
          <p:cNvSpPr/>
          <p:nvPr/>
        </p:nvSpPr>
        <p:spPr>
          <a:xfrm rot="16200000">
            <a:off x="4842090" y="2078041"/>
            <a:ext cx="276103" cy="6821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38A7D-4551-4716-852B-BE28C1B09EA7}"/>
              </a:ext>
            </a:extLst>
          </p:cNvPr>
          <p:cNvSpPr txBox="1"/>
          <p:nvPr/>
        </p:nvSpPr>
        <p:spPr>
          <a:xfrm>
            <a:off x="4259919" y="2557191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port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D03F076-3843-41F9-A483-6A2117D3A3D4}"/>
              </a:ext>
            </a:extLst>
          </p:cNvPr>
          <p:cNvSpPr/>
          <p:nvPr/>
        </p:nvSpPr>
        <p:spPr>
          <a:xfrm rot="16200000">
            <a:off x="7362099" y="337962"/>
            <a:ext cx="276103" cy="416234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BDD9F-A431-4CC3-B70B-817C6292BFB7}"/>
              </a:ext>
            </a:extLst>
          </p:cNvPr>
          <p:cNvSpPr txBox="1"/>
          <p:nvPr/>
        </p:nvSpPr>
        <p:spPr>
          <a:xfrm>
            <a:off x="6772562" y="2557188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api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5346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raspberry pi 4">
            <a:extLst>
              <a:ext uri="{FF2B5EF4-FFF2-40B4-BE49-F238E27FC236}">
                <a16:creationId xmlns:a16="http://schemas.microsoft.com/office/drawing/2014/main" id="{93B87AC8-07D3-4639-B0E9-F48BC219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0" y="1396181"/>
            <a:ext cx="3209661" cy="320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raspberry pi 4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accepts data through </a:t>
            </a:r>
            <a:r>
              <a:rPr lang="en-US" dirty="0" err="1">
                <a:latin typeface="Book Antiqua" panose="02040602050305030304" pitchFamily="18" charset="0"/>
              </a:rPr>
              <a:t>api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stores in database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erases outdated data (&gt;14 days)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provides visualization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4"/>
            <a:ext cx="7955031" cy="466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ook Antiqua" panose="02040602050305030304" pitchFamily="18" charset="0"/>
              </a:rPr>
              <a:t>visualize data through </a:t>
            </a:r>
            <a:r>
              <a:rPr lang="en-US" b="1" dirty="0" err="1">
                <a:latin typeface="Book Antiqua" panose="02040602050305030304" pitchFamily="18" charset="0"/>
              </a:rPr>
              <a:t>grafana</a:t>
            </a:r>
            <a:endParaRPr lang="en-US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port: 3000</a:t>
            </a:r>
            <a:endParaRPr lang="en-US" b="1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username: admin</a:t>
            </a: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password: </a:t>
            </a:r>
            <a:r>
              <a:rPr lang="en-US" dirty="0" err="1">
                <a:latin typeface="Book Antiqua" panose="02040602050305030304" pitchFamily="18" charset="0"/>
              </a:rPr>
              <a:t>grafana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ook Antiqua" panose="02040602050305030304" pitchFamily="18" charset="0"/>
              </a:rPr>
              <a:t>configure database through </a:t>
            </a:r>
            <a:r>
              <a:rPr lang="en-US" b="1" dirty="0" err="1">
                <a:latin typeface="Book Antiqua" panose="02040602050305030304" pitchFamily="18" charset="0"/>
              </a:rPr>
              <a:t>pgAdmin</a:t>
            </a:r>
            <a:endParaRPr lang="en-US" b="1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port: 5432</a:t>
            </a: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username: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password: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88191-546B-4D39-BEA0-AD3F8173EFA3}"/>
              </a:ext>
            </a:extLst>
          </p:cNvPr>
          <p:cNvGrpSpPr/>
          <p:nvPr/>
        </p:nvGrpSpPr>
        <p:grpSpPr>
          <a:xfrm>
            <a:off x="692561" y="1594381"/>
            <a:ext cx="2857356" cy="5346749"/>
            <a:chOff x="761836" y="1511251"/>
            <a:chExt cx="2857356" cy="5346749"/>
          </a:xfrm>
        </p:grpSpPr>
        <p:pic>
          <p:nvPicPr>
            <p:cNvPr id="7" name="Picture 4" descr="Image result for raspberry pi 4">
              <a:extLst>
                <a:ext uri="{FF2B5EF4-FFF2-40B4-BE49-F238E27FC236}">
                  <a16:creationId xmlns:a16="http://schemas.microsoft.com/office/drawing/2014/main" id="{AB128086-6107-4454-B823-BC4B89B8D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36" y="4059324"/>
              <a:ext cx="2798676" cy="279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laptop">
              <a:extLst>
                <a:ext uri="{FF2B5EF4-FFF2-40B4-BE49-F238E27FC236}">
                  <a16:creationId xmlns:a16="http://schemas.microsoft.com/office/drawing/2014/main" id="{B0D862ED-C8D4-47FC-BC68-01180D596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192" y="151125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40352A-8F54-46D9-A785-B9986C39F111}"/>
                </a:ext>
              </a:extLst>
            </p:cNvPr>
            <p:cNvCxnSpPr>
              <a:cxnSpLocks/>
            </p:cNvCxnSpPr>
            <p:nvPr/>
          </p:nvCxnSpPr>
          <p:spPr>
            <a:xfrm>
              <a:off x="2659838" y="3241727"/>
              <a:ext cx="0" cy="1369065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chrome">
            <a:extLst>
              <a:ext uri="{FF2B5EF4-FFF2-40B4-BE49-F238E27FC236}">
                <a16:creationId xmlns:a16="http://schemas.microsoft.com/office/drawing/2014/main" id="{19409304-7490-4AD2-9EFE-4CE435C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4" y="606737"/>
            <a:ext cx="1066694" cy="7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0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Extra Light</vt:lpstr>
      <vt:lpstr>Arial</vt:lpstr>
      <vt:lpstr>Book Antiqua</vt:lpstr>
      <vt:lpstr>Calibri</vt:lpstr>
      <vt:lpstr>Calibri Light</vt:lpstr>
      <vt:lpstr>Office Theme</vt:lpstr>
      <vt:lpstr>The Weather Station</vt:lpstr>
      <vt:lpstr>PowerPoint Presentation</vt:lpstr>
      <vt:lpstr>Overview</vt:lpstr>
      <vt:lpstr>PowerPoint Presentation</vt:lpstr>
      <vt:lpstr>Sensor Readings</vt:lpstr>
      <vt:lpstr>Microcontroller</vt:lpstr>
      <vt:lpstr>Sending Data (HTTP POST)</vt:lpstr>
      <vt:lpstr>Server</vt:lpstr>
      <vt:lpstr>Usage</vt:lpstr>
      <vt:lpstr>Microcontroller Configuration</vt:lpstr>
      <vt:lpstr>Server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Weather Station</dc:title>
  <dc:creator>vlad.netrebchenko@gmail.com</dc:creator>
  <cp:lastModifiedBy>vlad.netrebchenko@gmail.com</cp:lastModifiedBy>
  <cp:revision>10</cp:revision>
  <dcterms:created xsi:type="dcterms:W3CDTF">2020-01-20T08:43:31Z</dcterms:created>
  <dcterms:modified xsi:type="dcterms:W3CDTF">2020-01-20T10:05:56Z</dcterms:modified>
</cp:coreProperties>
</file>