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4" r:id="rId4"/>
    <p:sldId id="307" r:id="rId5"/>
    <p:sldId id="308" r:id="rId6"/>
    <p:sldId id="309" r:id="rId7"/>
    <p:sldId id="310" r:id="rId8"/>
    <p:sldId id="311" r:id="rId9"/>
    <p:sldId id="312" r:id="rId10"/>
    <p:sldId id="313" r:id="rId11"/>
    <p:sldId id="314" r:id="rId12"/>
    <p:sldId id="315" r:id="rId13"/>
    <p:sldId id="306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0E52C956-ADB6-4A91-8C9A-3B7BF76F9E50}">
          <p14:sldIdLst>
            <p14:sldId id="256"/>
            <p14:sldId id="257"/>
            <p14:sldId id="284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30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7FA755-37E8-4B6C-B5E0-28E4253765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9E083F9-471E-43E3-A03D-ED465D212F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7719FA2-7768-4ECC-9F2C-75FC7F43A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F65BB-7DDC-4717-AF77-59A3293404C9}" type="datetimeFigureOut">
              <a:rPr lang="ru-RU" smtClean="0"/>
              <a:t>08.12.2023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1163170-B109-4694-910E-DAF70FD2F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316C14C-2125-48C9-8A0F-A946C1A73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894C4-3808-4903-9018-B2B00BD84B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3137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9252C7-1860-4E6C-BF69-167F4024F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4311966-DAB4-4930-8CFB-24666196B5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7BE13D8-211D-48AE-9C18-FDAD789CD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F65BB-7DDC-4717-AF77-59A3293404C9}" type="datetimeFigureOut">
              <a:rPr lang="ru-RU" smtClean="0"/>
              <a:t>08.12.2023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6FA07E5-8E01-45B5-86EF-B769F6812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ACA0688-7E1F-4E90-B770-AA1E4D098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894C4-3808-4903-9018-B2B00BD84B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2937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F890552-6A79-4129-9641-06D8FB58B1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844F5AA-872B-4B74-84C9-95064AF525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300391F-F93A-42C8-B68A-98BF9F278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F65BB-7DDC-4717-AF77-59A3293404C9}" type="datetimeFigureOut">
              <a:rPr lang="ru-RU" smtClean="0"/>
              <a:t>08.12.2023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7EC73DE-38E2-4703-BECC-9E8E22972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7D2350F-1771-46AA-9823-6F8C7ED9C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894C4-3808-4903-9018-B2B00BD84B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6190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9104C4-BE9F-4BC1-9933-ABBB72CCF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00E4205-2868-4F19-9638-03971B2140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31D4064-BD6B-4CF8-AC81-3449F8190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F65BB-7DDC-4717-AF77-59A3293404C9}" type="datetimeFigureOut">
              <a:rPr lang="ru-RU" smtClean="0"/>
              <a:t>08.12.2023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DB45812-2D9D-4B72-868F-29AB0C3AE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6D889ED-F412-4357-898E-7D312A6CB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894C4-3808-4903-9018-B2B00BD84B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1100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CC18BC-79F8-4C31-985A-DF23751C8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1338FBD-DDF0-4928-83A8-AD87F42810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C7A69D8-5CCD-438C-9E16-9145F7E5B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F65BB-7DDC-4717-AF77-59A3293404C9}" type="datetimeFigureOut">
              <a:rPr lang="ru-RU" smtClean="0"/>
              <a:t>08.12.2023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D5E0991-4F9E-4589-9F31-18EB1EB63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FFE5A6D-CBEB-4AF7-9F5E-24BE38447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894C4-3808-4903-9018-B2B00BD84B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3672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9B5307-C7DD-4252-B61A-751D92E29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E650DD7-C769-413E-96B6-27A7AC7B58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0003422-7764-4DE3-B8D9-074640A94D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7AC6988-B72C-423C-9265-4E48639DA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F65BB-7DDC-4717-AF77-59A3293404C9}" type="datetimeFigureOut">
              <a:rPr lang="ru-RU" smtClean="0"/>
              <a:t>08.12.2023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275B7A6-262F-44BF-A29F-5F26A6F10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4D53E77-C851-4FA2-BA2F-BB9785B7E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894C4-3808-4903-9018-B2B00BD84B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1453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97AF51-B36D-4542-93F8-6A4D7D2CD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1E9496B-6DE9-47D1-97F6-E7A0D0E9E4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810DE97-CF57-4B6D-876F-E9DE08AB78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A1EE38B-3C20-4545-A53B-2E2F8C22DE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9FFCB9F-5AF7-49FA-AF01-C88BA88846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97EC716-5BE8-4446-A7B0-EE9996D9A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F65BB-7DDC-4717-AF77-59A3293404C9}" type="datetimeFigureOut">
              <a:rPr lang="ru-RU" smtClean="0"/>
              <a:t>08.12.2023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9FC017F-1C9A-4A3B-B7C0-A613DA755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F6E7406F-8F9C-4B2D-A965-8A7671C68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894C4-3808-4903-9018-B2B00BD84B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8775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C70C54-BAA5-4210-AA7B-E7E58629A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D377E8F-51FB-4595-8AD0-AEE682CC7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F65BB-7DDC-4717-AF77-59A3293404C9}" type="datetimeFigureOut">
              <a:rPr lang="ru-RU" smtClean="0"/>
              <a:t>08.12.2023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A291612-D6B9-46FB-8CBC-316A4751B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0A0631E-B902-4453-AE9C-64D91B4AD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894C4-3808-4903-9018-B2B00BD84B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3372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91CC3ED-471F-4C16-813B-F5C5292E5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F65BB-7DDC-4717-AF77-59A3293404C9}" type="datetimeFigureOut">
              <a:rPr lang="ru-RU" smtClean="0"/>
              <a:t>08.12.2023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6C66D2E7-7D43-461B-9F30-1E21C784B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5FBFDDC-66D3-4EF6-9DE6-9E0093296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894C4-3808-4903-9018-B2B00BD84B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9264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96D1F9-45DA-49ED-87F5-A279297A7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3491F9B-B096-49E1-BD58-F52538133C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21CE8D9-E21E-4C29-A61F-C3758E07DE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9714A28-F5D1-4F8D-96BA-26AD44E7D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F65BB-7DDC-4717-AF77-59A3293404C9}" type="datetimeFigureOut">
              <a:rPr lang="ru-RU" smtClean="0"/>
              <a:t>08.12.2023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03C3039-8B3B-44F3-BD8E-0CCE3DC5E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57CEBDB-B3CD-44FE-A37B-BF167CA2F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894C4-3808-4903-9018-B2B00BD84B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8056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C64FF1-E28A-4328-AA8A-03B55243D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45B9BDE-1672-4FEB-91DA-D61C10072E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4A6DA4E-A639-48CB-85F9-3B922A5060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D660AA6-E07C-4730-89EA-B56A267FE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F65BB-7DDC-4717-AF77-59A3293404C9}" type="datetimeFigureOut">
              <a:rPr lang="ru-RU" smtClean="0"/>
              <a:t>08.12.2023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9CD8862-F980-426B-901E-40EC85DD6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79D5D2A-4507-4581-96E0-E3AF1A230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894C4-3808-4903-9018-B2B00BD84B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6442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57FED4-24CE-41C3-9D22-F35AC85DB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FDB5630-D4E9-45C9-9155-10CA529F99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73A9E96-3208-43D5-8CDA-49D5F90102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0F65BB-7DDC-4717-AF77-59A3293404C9}" type="datetimeFigureOut">
              <a:rPr lang="ru-RU" smtClean="0"/>
              <a:t>08.12.2023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F2F822B-CE2A-4783-9616-B5BFE4906A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193351E-75A5-4A9A-907E-CBFF899351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7894C4-3808-4903-9018-B2B00BD84B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6638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22EED814-65B5-4303-8856-83F1A0E3D8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52337"/>
            <a:ext cx="9144000" cy="612397"/>
          </a:xfrm>
        </p:spPr>
        <p:txBody>
          <a:bodyPr>
            <a:normAutofit fontScale="90000"/>
          </a:bodyPr>
          <a:lstStyle/>
          <a:p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Отчет о выполнении </a:t>
            </a:r>
            <a:b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Лабораторной работы №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b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 «Программированию»</a:t>
            </a:r>
          </a:p>
        </p:txBody>
      </p:sp>
      <p:sp>
        <p:nvSpPr>
          <p:cNvPr id="5" name="Подзаголовок 4">
            <a:extLst>
              <a:ext uri="{FF2B5EF4-FFF2-40B4-BE49-F238E27FC236}">
                <a16:creationId xmlns:a16="http://schemas.microsoft.com/office/drawing/2014/main" id="{023BB625-6F8D-409F-ABB1-FD49422EE5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81645" y="4303552"/>
            <a:ext cx="4685252" cy="2202111"/>
          </a:xfrm>
        </p:spPr>
        <p:txBody>
          <a:bodyPr>
            <a:noAutofit/>
          </a:bodyPr>
          <a:lstStyle/>
          <a:p>
            <a:pPr algn="r">
              <a:lnSpc>
                <a:spcPct val="150000"/>
              </a:lnSpc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Студента группы РИЗ-130916у</a:t>
            </a:r>
          </a:p>
          <a:p>
            <a:pPr algn="r">
              <a:lnSpc>
                <a:spcPct val="150000"/>
              </a:lnSpc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Савельева В.Н. 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>
              <a:lnSpc>
                <a:spcPct val="150000"/>
              </a:lnSpc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https://github.com/Vladnwx/Learn2023-2024/tree/master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>
              <a:lnSpc>
                <a:spcPct val="150000"/>
              </a:lnSpc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семестр 2023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г.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>
              <a:lnSpc>
                <a:spcPct val="150000"/>
              </a:lnSpc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Преподаватель: Архипов Н.А. </a:t>
            </a:r>
          </a:p>
        </p:txBody>
      </p:sp>
    </p:spTree>
    <p:extLst>
      <p:ext uri="{BB962C8B-B14F-4D97-AF65-F5344CB8AC3E}">
        <p14:creationId xmlns:p14="http://schemas.microsoft.com/office/powerpoint/2010/main" val="34775832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8A5C1F-E5B2-4EC1-9A3C-AAE441DF4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6169"/>
            <a:ext cx="10515600" cy="334424"/>
          </a:xfrm>
        </p:spPr>
        <p:txBody>
          <a:bodyPr>
            <a:normAutofit/>
          </a:bodyPr>
          <a:lstStyle/>
          <a:p>
            <a:pPr algn="ctr"/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Задача №8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A2822FC-0537-44BF-973E-18E9089D51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629175"/>
            <a:ext cx="10515600" cy="3288484"/>
          </a:xfrm>
        </p:spPr>
        <p:txBody>
          <a:bodyPr>
            <a:normAutofit/>
          </a:bodyPr>
          <a:lstStyle/>
          <a:p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Напишите программу, в которой создается символьный массив из 10 элементов. Массив заполнить большими (прописными) буквами английского алфавита. Буквы берутся подряд, но только согласные (то есть гласные буквы ’ А',1Е' и ' I' при присваивании значений элементам массива нужно пропустить). Отобразите содержимое созданного массива в консольном окне.</a:t>
            </a:r>
          </a:p>
          <a:p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Исходный код решения : 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https://github.com/Vladnwx/Learn2023-2024/blob/master/src/lr3/Example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.java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51766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8A5C1F-E5B2-4EC1-9A3C-AAE441DF4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6169"/>
            <a:ext cx="10515600" cy="334424"/>
          </a:xfrm>
        </p:spPr>
        <p:txBody>
          <a:bodyPr>
            <a:normAutofit/>
          </a:bodyPr>
          <a:lstStyle/>
          <a:p>
            <a:pPr algn="ctr"/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Задача №9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A2822FC-0537-44BF-973E-18E9089D51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629175"/>
            <a:ext cx="10515600" cy="3288484"/>
          </a:xfrm>
        </p:spPr>
        <p:txBody>
          <a:bodyPr>
            <a:normAutofit/>
          </a:bodyPr>
          <a:lstStyle/>
          <a:p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Напишите программу, в которой создается массив и заполняется случайными числами. Массив отображается в консольном окне. В этом массиве необходимо определить элемент с минимальным значением. В частности, программа должна вывести значение элемента с минимальным значением и индекс этого элемента. Если элементов с минимальным значением несколько, должны быть выведены индексы всех этих элементов.</a:t>
            </a:r>
          </a:p>
          <a:p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Исходный код решения : 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https://github.com/Vladnwx/Learn2023-2024/blob/master/src/lr3/Example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.java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28337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8A5C1F-E5B2-4EC1-9A3C-AAE441DF4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6169"/>
            <a:ext cx="10515600" cy="334424"/>
          </a:xfrm>
        </p:spPr>
        <p:txBody>
          <a:bodyPr>
            <a:normAutofit/>
          </a:bodyPr>
          <a:lstStyle/>
          <a:p>
            <a:pPr algn="ctr"/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Задача №10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A2822FC-0537-44BF-973E-18E9089D51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629175"/>
            <a:ext cx="10515600" cy="3288484"/>
          </a:xfrm>
        </p:spPr>
        <p:txBody>
          <a:bodyPr>
            <a:normAutofit/>
          </a:bodyPr>
          <a:lstStyle/>
          <a:p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Напишите программу, в которой создается целочисленный массив, заполняется случайными числами и после этого значения элементов в массиве сортируются в порядке убывания значений.</a:t>
            </a:r>
          </a:p>
          <a:p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Исходный код решения : 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https://github.com/Vladnwx/Learn2023-2024/blob/master/src/lr3/Example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55915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8A5C1F-E5B2-4EC1-9A3C-AAE441DF4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6169"/>
            <a:ext cx="10515600" cy="334424"/>
          </a:xfrm>
        </p:spPr>
        <p:txBody>
          <a:bodyPr>
            <a:normAutofit/>
          </a:bodyPr>
          <a:lstStyle/>
          <a:p>
            <a:pPr algn="ctr"/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Вывод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A2822FC-0537-44BF-973E-18E9089D51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629175"/>
            <a:ext cx="10515600" cy="6052656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 большом количестве переменны удобнее пользоваться массивами. Их можно сортировать используя стандартную библиотеку.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Для выполнения различных тестов </a:t>
            </a:r>
            <a:r>
              <a:rPr lang="ru-RU"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заполнения массивов 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можно использовать библиотеку 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Random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Операторы цикла 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switch 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удобнее использовать при однотипном сравнении значений</a:t>
            </a:r>
          </a:p>
        </p:txBody>
      </p:sp>
    </p:spTree>
    <p:extLst>
      <p:ext uri="{BB962C8B-B14F-4D97-AF65-F5344CB8AC3E}">
        <p14:creationId xmlns:p14="http://schemas.microsoft.com/office/powerpoint/2010/main" val="483522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8A5C1F-E5B2-4EC1-9A3C-AAE441DF4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6169"/>
            <a:ext cx="10515600" cy="334424"/>
          </a:xfrm>
        </p:spPr>
        <p:txBody>
          <a:bodyPr>
            <a:normAutofit/>
          </a:bodyPr>
          <a:lstStyle/>
          <a:p>
            <a:pPr algn="ctr"/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работы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A2822FC-0537-44BF-973E-18E9089D51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629175"/>
            <a:ext cx="10515600" cy="5460476"/>
          </a:xfrm>
        </p:spPr>
        <p:txBody>
          <a:bodyPr>
            <a:normAutofit/>
          </a:bodyPr>
          <a:lstStyle/>
          <a:p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Получить представление о работе с операторами и одномерными массивами в языке программирования Java, а также решение задач на сайте timus.</a:t>
            </a:r>
          </a:p>
        </p:txBody>
      </p:sp>
    </p:spTree>
    <p:extLst>
      <p:ext uri="{BB962C8B-B14F-4D97-AF65-F5344CB8AC3E}">
        <p14:creationId xmlns:p14="http://schemas.microsoft.com/office/powerpoint/2010/main" val="2427791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8A5C1F-E5B2-4EC1-9A3C-AAE441DF4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6169"/>
            <a:ext cx="10515600" cy="334424"/>
          </a:xfrm>
        </p:spPr>
        <p:txBody>
          <a:bodyPr>
            <a:normAutofit/>
          </a:bodyPr>
          <a:lstStyle/>
          <a:p>
            <a:pPr algn="ctr"/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Задача №1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A2822FC-0537-44BF-973E-18E9089D51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629175"/>
            <a:ext cx="10515600" cy="3288484"/>
          </a:xfrm>
        </p:spPr>
        <p:txBody>
          <a:bodyPr>
            <a:normAutofit/>
          </a:bodyPr>
          <a:lstStyle/>
          <a:p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Напишите программу, в которой пользователь вводит целое число в диапазоне от 1 до 7, а программа определяет по этому числу день недели. Если введенное пользователем число выходит за допустимый диапазон, выводится сообщение о том, что введено некорректное значение. Используйте оператор выбора </a:t>
            </a:r>
            <a:r>
              <a:rPr lang="ru-RU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switch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Исходный код решения : 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https://github.com/Vladnwx/Learn2023-2024/blob/master/src/lr3/Example1.java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7071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8A5C1F-E5B2-4EC1-9A3C-AAE441DF4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6169"/>
            <a:ext cx="10515600" cy="334424"/>
          </a:xfrm>
        </p:spPr>
        <p:txBody>
          <a:bodyPr>
            <a:normAutofit/>
          </a:bodyPr>
          <a:lstStyle/>
          <a:p>
            <a:pPr algn="ctr"/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Задача №2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A2822FC-0537-44BF-973E-18E9089D51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629175"/>
            <a:ext cx="10515600" cy="3288484"/>
          </a:xfrm>
        </p:spPr>
        <p:txBody>
          <a:bodyPr>
            <a:normAutofit/>
          </a:bodyPr>
          <a:lstStyle/>
          <a:p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Напишите программу, в которой пользователю предлагается ввести название дня недели. По введенному названию программа определяет порядковый номер дня в неделе. Если пользователь вводит неправильное название дня, программа выводит сообщение о том, что такого дня нет. Предложите версию программы на основе вложенных условных операторов и на основе оператора выбора </a:t>
            </a:r>
            <a:r>
              <a:rPr lang="ru-RU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switch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Исходный код решения : 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https://github.com/Vladnwx/Learn2023-2024/blob/master/src/lr3/Example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.java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53629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8A5C1F-E5B2-4EC1-9A3C-AAE441DF4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6169"/>
            <a:ext cx="10515600" cy="334424"/>
          </a:xfrm>
        </p:spPr>
        <p:txBody>
          <a:bodyPr>
            <a:normAutofit/>
          </a:bodyPr>
          <a:lstStyle/>
          <a:p>
            <a:pPr algn="ctr"/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Задача №3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A2822FC-0537-44BF-973E-18E9089D51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629175"/>
            <a:ext cx="10515600" cy="3288484"/>
          </a:xfrm>
        </p:spPr>
        <p:txBody>
          <a:bodyPr>
            <a:normAutofit/>
          </a:bodyPr>
          <a:lstStyle/>
          <a:p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Напишите программу, которая выводит последовательность чисел Фибоначчи. Первые два числа в этой последовательности равны 1, а каждое следующее число равно сумме двух предыдущих (получается последовательность 1, 1, 2, 3, 5, 8, 13, 21, 34, 55, 89 и так далее). Количество чисел в последовательности вводится пользователем. Предложите версии программы, использующие разные операторы цикла.</a:t>
            </a:r>
          </a:p>
          <a:p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Исходный код решения : 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https://github.com/Vladnwx/Learn2023-2024/blob/master/src/lr3/Example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.java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56205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8A5C1F-E5B2-4EC1-9A3C-AAE441DF4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6169"/>
            <a:ext cx="10515600" cy="334424"/>
          </a:xfrm>
        </p:spPr>
        <p:txBody>
          <a:bodyPr>
            <a:normAutofit/>
          </a:bodyPr>
          <a:lstStyle/>
          <a:p>
            <a:pPr algn="ctr"/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Задача №4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A2822FC-0537-44BF-973E-18E9089D51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629175"/>
            <a:ext cx="10515600" cy="3288484"/>
          </a:xfrm>
        </p:spPr>
        <p:txBody>
          <a:bodyPr>
            <a:normAutofit/>
          </a:bodyPr>
          <a:lstStyle/>
          <a:p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Напишите программу, в которой пользователем вводится два целых числа. Программа выводит все целые числа — начиная с наименьшего (из двух введенных чисел) и заканчивая наибольшим (из двух введенных чисел). Предложите разные версии программы (с использованием разных операторов цикла).</a:t>
            </a:r>
          </a:p>
          <a:p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Исходный код решения : 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https://github.com/Vladnwx/Learn2023-2024/blob/master/src/lr3/Example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.java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03040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8A5C1F-E5B2-4EC1-9A3C-AAE441DF4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6169"/>
            <a:ext cx="10515600" cy="334424"/>
          </a:xfrm>
        </p:spPr>
        <p:txBody>
          <a:bodyPr>
            <a:normAutofit/>
          </a:bodyPr>
          <a:lstStyle/>
          <a:p>
            <a:pPr algn="ctr"/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Задача №5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A2822FC-0537-44BF-973E-18E9089D51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629175"/>
            <a:ext cx="10515600" cy="3288484"/>
          </a:xfrm>
        </p:spPr>
        <p:txBody>
          <a:bodyPr>
            <a:normAutofit/>
          </a:bodyPr>
          <a:lstStyle/>
          <a:p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Напишите программу, в которой вычисляется сумма чисел, удовлетворяющих таким критериям: при делении числа на 5 в остатке получается 2, или при делении на 3 в остатке получается 1. Количество чисел в сумме вводится пользователем. Программа отображает числа, которые суммируются, и значение суммы. Предложите версии программы, использующие разные операторы цикла.</a:t>
            </a:r>
          </a:p>
          <a:p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Исходный код решения : 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https://github.com/Vladnwx/Learn2023-2024/blob/master/src/lr3/Example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.java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06376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8A5C1F-E5B2-4EC1-9A3C-AAE441DF4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6169"/>
            <a:ext cx="10515600" cy="334424"/>
          </a:xfrm>
        </p:spPr>
        <p:txBody>
          <a:bodyPr>
            <a:normAutofit/>
          </a:bodyPr>
          <a:lstStyle/>
          <a:p>
            <a:pPr algn="ctr"/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Задача №6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A2822FC-0537-44BF-973E-18E9089D51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629175"/>
            <a:ext cx="10515600" cy="3288484"/>
          </a:xfrm>
        </p:spPr>
        <p:txBody>
          <a:bodyPr>
            <a:normAutofit/>
          </a:bodyPr>
          <a:lstStyle/>
          <a:p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Напишите программу, в которой создается одномерный числовой массив и заполняется числами, которые при делении на 5 дают в остатке 2 (числа 2, 7,12,17 и так далее). Размер массива вводится пользователем. Предусмотреть обработку ошибки, связанной с вводом некорректного значения.</a:t>
            </a:r>
          </a:p>
          <a:p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Исходный код решения : 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https://github.com/Vladnwx/Learn2023-2024/blob/master/src/lr3/Example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.java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76290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8A5C1F-E5B2-4EC1-9A3C-AAE441DF4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6169"/>
            <a:ext cx="10515600" cy="334424"/>
          </a:xfrm>
        </p:spPr>
        <p:txBody>
          <a:bodyPr>
            <a:normAutofit/>
          </a:bodyPr>
          <a:lstStyle/>
          <a:p>
            <a:pPr algn="ctr"/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Задача №7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A2822FC-0537-44BF-973E-18E9089D51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629175"/>
            <a:ext cx="10515600" cy="3288484"/>
          </a:xfrm>
        </p:spPr>
        <p:txBody>
          <a:bodyPr>
            <a:normAutofit/>
          </a:bodyPr>
          <a:lstStyle/>
          <a:p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Напишите программу, в которой создается одномерный символьный массив из 10 элементов. Массив заполняется буквами «через одну», начиная с буквы ' а ': то есть массив заполняется буквами 'а', 'с', ' е', 'д' и так далее. Отобразите массив в консольном окне в прямом и обратном порядке. Размер массива задается переменной.</a:t>
            </a:r>
          </a:p>
          <a:p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Исходный код решения : 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https://github.com/Vladnwx/Learn2023-2024/blob/master/src/lr3/Example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.java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755969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</TotalTime>
  <Words>924</Words>
  <Application>Microsoft Office PowerPoint</Application>
  <PresentationFormat>Широкоэкранный</PresentationFormat>
  <Paragraphs>42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Тема Office</vt:lpstr>
      <vt:lpstr>Отчет о выполнении  Лабораторной работы №7 по «Программированию»</vt:lpstr>
      <vt:lpstr>Цель работы</vt:lpstr>
      <vt:lpstr>Задача №1</vt:lpstr>
      <vt:lpstr>Задача №2</vt:lpstr>
      <vt:lpstr>Задача №3</vt:lpstr>
      <vt:lpstr>Задача №4</vt:lpstr>
      <vt:lpstr>Задача №5</vt:lpstr>
      <vt:lpstr>Задача №6</vt:lpstr>
      <vt:lpstr>Задача №7</vt:lpstr>
      <vt:lpstr>Задача №8</vt:lpstr>
      <vt:lpstr>Задача №9</vt:lpstr>
      <vt:lpstr>Задача №10</vt:lpstr>
      <vt:lpstr>Вывод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Отчет о выполнении  Лабораторной работы №0  по «Программированию»</dc:title>
  <dc:creator>user</dc:creator>
  <cp:lastModifiedBy>user</cp:lastModifiedBy>
  <cp:revision>63</cp:revision>
  <dcterms:created xsi:type="dcterms:W3CDTF">2023-11-11T14:55:20Z</dcterms:created>
  <dcterms:modified xsi:type="dcterms:W3CDTF">2023-12-08T15:50:37Z</dcterms:modified>
</cp:coreProperties>
</file>