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81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52C956-ADB6-4A91-8C9A-3B7BF76F9E50}">
          <p14:sldIdLst>
            <p14:sldId id="256"/>
            <p14:sldId id="257"/>
            <p14:sldId id="258"/>
            <p14:sldId id="282"/>
            <p14:sldId id="283"/>
            <p14:sldId id="284"/>
            <p14:sldId id="285"/>
            <p14:sldId id="286"/>
          </p14:sldIdLst>
        </p14:section>
        <p14:section name="Раздел без заголовка" id="{DF4FA7EA-8AC6-4E78-ACF4-079244300A40}">
          <p14:sldIdLst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A755-37E8-4B6C-B5E0-28E425376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E083F9-471E-43E3-A03D-ED465D212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719FA2-7768-4ECC-9F2C-75FC7F43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163170-B109-4694-910E-DAF70FD2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16C14C-2125-48C9-8A0F-A946C1A7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1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252C7-1860-4E6C-BF69-167F4024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311966-DAB4-4930-8CFB-24666196B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BE13D8-211D-48AE-9C18-FDAD789C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FA07E5-8E01-45B5-86EF-B769F681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CA0688-7E1F-4E90-B770-AA1E4D09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93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890552-6A79-4129-9641-06D8FB58B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44F5AA-872B-4B74-84C9-95064AF52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00391F-F93A-42C8-B68A-98BF9F27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EC73DE-38E2-4703-BECC-9E8E2297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2350F-1771-46AA-9823-6F8C7ED9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19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104C4-BE9F-4BC1-9933-ABBB72CC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0E4205-2868-4F19-9638-03971B21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1D4064-BD6B-4CF8-AC81-3449F819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B45812-2D9D-4B72-868F-29AB0C3A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D889ED-F412-4357-898E-7D312A6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10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C18BC-79F8-4C31-985A-DF23751C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338FBD-DDF0-4928-83A8-AD87F4281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7A69D8-5CCD-438C-9E16-9145F7E5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5E0991-4F9E-4589-9F31-18EB1EB6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FE5A6D-CBEB-4AF7-9F5E-24BE3844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67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B5307-C7DD-4252-B61A-751D92E2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650DD7-C769-413E-96B6-27A7AC7B5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003422-7764-4DE3-B8D9-074640A94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AC6988-B72C-423C-9265-4E48639D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75B7A6-262F-44BF-A29F-5F26A6F1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D53E77-C851-4FA2-BA2F-BB9785B7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45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7AF51-B36D-4542-93F8-6A4D7D2C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E9496B-6DE9-47D1-97F6-E7A0D0E9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10DE97-CF57-4B6D-876F-E9DE08AB7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1EE38B-3C20-4545-A53B-2E2F8C22D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FFCB9F-5AF7-49FA-AF01-C88BA8884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7EC716-5BE8-4446-A7B0-EE9996D9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FC017F-1C9A-4A3B-B7C0-A613DA75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E7406F-8F9C-4B2D-A965-8A7671C6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77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70C54-BAA5-4210-AA7B-E7E58629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D377E8F-51FB-4595-8AD0-AEE682CC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291612-D6B9-46FB-8CBC-316A475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A0631E-B902-4453-AE9C-64D91B4A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37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1CC3ED-471F-4C16-813B-F5C5292E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66D2E7-7D43-461B-9F30-1E21C784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FBFDDC-66D3-4EF6-9DE6-9E009329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26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6D1F9-45DA-49ED-87F5-A279297A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491F9B-B096-49E1-BD58-F52538133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1CE8D9-E21E-4C29-A61F-C3758E07D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714A28-F5D1-4F8D-96BA-26AD44E7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3C3039-8B3B-44F3-BD8E-0CCE3DC5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7CEBDB-B3CD-44FE-A37B-BF167CA2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05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64FF1-E28A-4328-AA8A-03B55243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5B9BDE-1672-4FEB-91DA-D61C10072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A6DA4E-A639-48CB-85F9-3B922A506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660AA6-E07C-4730-89EA-B56A267F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CD8862-F980-426B-901E-40EC85DD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9D5D2A-4507-4581-96E0-E3AF1A23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44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7FED4-24CE-41C3-9D22-F35AC85D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DB5630-D4E9-45C9-9155-10CA529F9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3A9E96-3208-43D5-8CDA-49D5F9010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F65BB-7DDC-4717-AF77-59A3293404C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2F822B-CE2A-4783-9616-B5BFE4906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93351E-75A5-4A9A-907E-CBFF89935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63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2EED814-65B5-4303-8856-83F1A0E3D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2337"/>
            <a:ext cx="9144000" cy="612397"/>
          </a:xfrm>
        </p:spPr>
        <p:txBody>
          <a:bodyPr>
            <a:normAutofit fontScale="90000"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о выполнении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Лабораторной работы №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«Программированию»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023BB625-6F8D-409F-ABB1-FD49422EE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1645" y="4303552"/>
            <a:ext cx="4685252" cy="2202111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группы РИЗ-130916у</a:t>
            </a: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Савельева В.Н.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https://github.com/Vladnwx/Learn2023-2024/tree/master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семестр 2023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Архипов Н.А. </a:t>
            </a:r>
          </a:p>
        </p:txBody>
      </p:sp>
    </p:spTree>
    <p:extLst>
      <p:ext uri="{BB962C8B-B14F-4D97-AF65-F5344CB8AC3E}">
        <p14:creationId xmlns:p14="http://schemas.microsoft.com/office/powerpoint/2010/main" val="3477583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№7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864065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https://github.com/Vladnwx/Learn2023-2024/blob/master/src/lr1/Example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29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№8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864065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https://github.com/Vladnwx/Learn2023-2024/blob/master/src/lr1/Example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531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№9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864065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https://github.com/Vladnwx/Learn2023-2024/blob/master/src/lr1/Example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39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№10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864065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https://github.com/Vladnwx/Learn2023-2024/blob/master/src/lr1/Example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45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№11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864065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https://github.com/Vladnwx/Learn2023-2024/blob/master/src/lr1/Example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306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№12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864065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https://github.com/Vladnwx/Learn2023-2024/blob/master/src/lr1/Example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480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№13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864065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https://github.com/Vladnwx/Learn2023-2024/blob/master/src/lr1/Example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967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№14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864065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https://github.com/Vladnwx/Learn2023-2024/blob/master/src/lr1/Example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064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№15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864065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https://github.com/Vladnwx/Learn2023-2024/blob/master/src/lr1/Example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037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timus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1000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864065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https://github.com/Vladnwx/Learn2023-2024/blob/master/src/timus/task_1000/Main.java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46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5460476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представление о написание программ на языке программирования Java с использованием командной строки, интегрированной среды разработки, а также решение задач на сайте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timus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7791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timus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1293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864065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https://github.com/Vladnwx/Learn2023-2024/blob/master/src/timus/task_1293/Main.java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231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45300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53110B1-F3D3-4947-BD62-AC851BB5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780861"/>
            <a:ext cx="10515600" cy="1500187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библиотеки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bufferreader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упрощает работу программисту и освобождает от написания велосипедов</a:t>
            </a:r>
          </a:p>
        </p:txBody>
      </p:sp>
    </p:spTree>
    <p:extLst>
      <p:ext uri="{BB962C8B-B14F-4D97-AF65-F5344CB8AC3E}">
        <p14:creationId xmlns:p14="http://schemas.microsoft.com/office/powerpoint/2010/main" val="277298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рабочего пространства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3442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Навигация по папкам в командной строке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A65290-4D09-42E1-BABA-9BE4A6391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5" y="1082181"/>
            <a:ext cx="10447090" cy="552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9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520117"/>
          </a:xfrm>
        </p:spPr>
        <p:txBody>
          <a:bodyPr>
            <a:normAutofit fontScale="92500" lnSpcReduction="20000"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 в командной строке используя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https://github.com/Vladnwx/Learn2023-2024/blob/master/src/lr1/Example1.java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1962FE-B7A9-46E1-B217-030995E80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24" y="1233181"/>
            <a:ext cx="10323552" cy="532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№2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520117"/>
          </a:xfrm>
        </p:spPr>
        <p:txBody>
          <a:bodyPr>
            <a:normAutofit fontScale="92500" lnSpcReduction="20000"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 в командной строке используя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https://github.com/Vladnwx/Learn2023-2024/blob/master/src/lr1/Example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05A067-96C5-42A7-9E72-6D9E8A1D9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61" y="1375794"/>
            <a:ext cx="9650678" cy="548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1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№3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520117"/>
          </a:xfrm>
        </p:spPr>
        <p:txBody>
          <a:bodyPr>
            <a:normAutofit fontScale="92500" lnSpcReduction="20000"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 в командной строке используя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https://github.com/Vladnwx/Learn2023-2024/blob/master/src/lr1/Example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50103F-FD09-4D0B-89C6-4DB41EE49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59" y="1267874"/>
            <a:ext cx="10220281" cy="541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7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№4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520117"/>
          </a:xfrm>
        </p:spPr>
        <p:txBody>
          <a:bodyPr>
            <a:normAutofit fontScale="92500" lnSpcReduction="20000"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 в командной строке используя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https://github.com/Vladnwx/Learn2023-2024/blob/master/src/lr1/Example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8F099F-9DCB-4184-AAB3-C1175BF01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51" y="1149292"/>
            <a:ext cx="10372498" cy="552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1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№5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520117"/>
          </a:xfrm>
        </p:spPr>
        <p:txBody>
          <a:bodyPr>
            <a:normAutofit fontScale="92500" lnSpcReduction="20000"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 в командной строке используя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https://github.com/Vladnwx/Learn2023-2024/blob/master/src/lr1/Example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FE2D11-82C7-4BCB-A360-824F4318A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14" y="1267874"/>
            <a:ext cx="10169971" cy="539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3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№6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864065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https://github.com/Vladnwx/Learn2023-2024/blob/master/src/lr1/Example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7629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621</Words>
  <Application>Microsoft Office PowerPoint</Application>
  <PresentationFormat>Широкоэкранный</PresentationFormat>
  <Paragraphs>51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Тема Office</vt:lpstr>
      <vt:lpstr>Отчет о выполнении  Лабораторной работы №1  по «Программированию»</vt:lpstr>
      <vt:lpstr>Цель работы</vt:lpstr>
      <vt:lpstr>Подготовка рабочего пространства</vt:lpstr>
      <vt:lpstr>Задача №1</vt:lpstr>
      <vt:lpstr>Задача №2</vt:lpstr>
      <vt:lpstr>Задача №3</vt:lpstr>
      <vt:lpstr>Задача №4</vt:lpstr>
      <vt:lpstr>Задача №5</vt:lpstr>
      <vt:lpstr>Задача №6</vt:lpstr>
      <vt:lpstr>Задача №7</vt:lpstr>
      <vt:lpstr>Задача №8</vt:lpstr>
      <vt:lpstr>Задача №9</vt:lpstr>
      <vt:lpstr>Задача №10</vt:lpstr>
      <vt:lpstr>Задача №11</vt:lpstr>
      <vt:lpstr>Задача №12</vt:lpstr>
      <vt:lpstr>Задача №13</vt:lpstr>
      <vt:lpstr>Задача №14</vt:lpstr>
      <vt:lpstr>Задача №15</vt:lpstr>
      <vt:lpstr>Задача timus 1000</vt:lpstr>
      <vt:lpstr>Задача timus 1293</vt:lpstr>
      <vt:lpstr>Вывод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выполнении  Лабораторной работы №0  по «Программированию»</dc:title>
  <dc:creator>user</dc:creator>
  <cp:lastModifiedBy>user</cp:lastModifiedBy>
  <cp:revision>45</cp:revision>
  <dcterms:created xsi:type="dcterms:W3CDTF">2023-11-11T14:55:20Z</dcterms:created>
  <dcterms:modified xsi:type="dcterms:W3CDTF">2023-11-24T17:09:33Z</dcterms:modified>
</cp:coreProperties>
</file>