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символьный массив из 10 элементов. Массив заполнить большими (прописными) буквами английского алфавита. Буквы берутся подряд, но только согласные (то есть гласные буквы ’ А',1Е' и ' I' при присваивании значений элементам массива нужно пропустить). Отобразите содержимое созданного массива в консольном окне.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4105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массив и заполняется случайными числами. Массив отображается в консольном окне. В этом массиве необходимо определить элемент с минимальным значением. В частности, программа должна вывести значение элемента с минимальным значением и индекс этого элемента. Если элементов с минимальным значением несколько, должны быть выведены индексы всех этих элементов.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427283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целочисленный массив, заполняется случайными числами и после этого значения элементов в массиве сортируются в порядке убывания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значений.</a:t>
            </a:r>
          </a:p>
          <a:p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565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работе с операторами и одномерными массивами в языке программирования Java, а также решение задач на сайте timus.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пользователь вводит целое число в диапазоне от 1 до 7, а программа определяет по этому числу день недели. Если введенное пользователем число выходит за допустимый диапазон, выводится сообщение о том, что введено некорректное значение. Используйте оператор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пользователю предлагается ввести название дня недели. По введенному названию программа определяет порядковый номер дня в неделе. Если пользователь вводит неправильное название дня, программа выводит сообщение о том, что такого дня нет. Предложите версию программы на основе вложенных условных операторов и на основе оператора выбора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112536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выводит последовательность чисел Фибоначчи. Первые два числа в этой последовательности равны 1, а каждое следующее число равно сумме двух предыдущих (получается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по-следовательность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1, 2, 3, 5, 8, 13, 21, 34, 55, 89 и так далее). Количество чисел в последовательности вводится пользователем.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31456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пользователем вводится два целых числа. Программа выводит все целые числа — начиная с наименьшего (из двух введенных чисел) и заканчивая наибольшим (из двух введенных чисел). Предложите разные версии программы (с использованием разных операторов цикла).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31703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вычисляется сумма чисел, удовлетворяющих таким критериям: при делении числа на 5 в остатке получается 2, или при делении на 3 в остатке получается 1. Количество чисел в сумме вводится пользователем. Программа отображает числа, которые суммируются, и значение суммы. Предложите версии программы, использующие разные операторы цикла.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27206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числовой массив и заполняется числами, которые при делении на 5 дают в остатке 2 (числа 2, 7,12,17 и так далее). Размер массива вводится пользователем. Предусмотреть обработку ошибки, связанной с вводом некорректного значения.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1117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одномерный символьный массив из 10 элементов. Массив заполняется буквами «через одну», начиная с буквы ' а ': то есть массив заполняется буквами 'а', 'с', ' е', 'д' и так далее. Отобразите массив в консольном окне в прямом и обратном порядке. Размер массива задается переменной.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</a:t>
            </a:r>
          </a:p>
        </p:txBody>
      </p:sp>
    </p:spTree>
    <p:extLst>
      <p:ext uri="{BB962C8B-B14F-4D97-AF65-F5344CB8AC3E}">
        <p14:creationId xmlns:p14="http://schemas.microsoft.com/office/powerpoint/2010/main" val="437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671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№3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Задача №10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60</cp:revision>
  <dcterms:created xsi:type="dcterms:W3CDTF">2023-11-11T14:55:20Z</dcterms:created>
  <dcterms:modified xsi:type="dcterms:W3CDTF">2023-11-26T06:25:53Z</dcterms:modified>
</cp:coreProperties>
</file>