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0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2C956-ADB6-4A91-8C9A-3B7BF76F9E50}">
          <p14:sldIdLst>
            <p14:sldId id="256"/>
            <p14:sldId id="257"/>
            <p14:sldId id="284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A755-37E8-4B6C-B5E0-28E42537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083F9-471E-43E3-A03D-ED465D2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9FA2-7768-4ECC-9F2C-75FC7F4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63170-B109-4694-910E-DAF70FD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C14C-2125-48C9-8A0F-A946C1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52C7-1860-4E6C-BF69-167F402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11966-DAB4-4930-8CFB-24666196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E13D8-211D-48AE-9C18-FDAD789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07E5-8E01-45B5-86EF-B769F6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A0688-7E1F-4E90-B770-AA1E4D0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90552-6A79-4129-9641-06D8FB58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4F5AA-872B-4B74-84C9-95064AF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0391F-F93A-42C8-B68A-98BF9F2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C73DE-38E2-4703-BECC-9E8E229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2350F-1771-46AA-9823-6F8C7ED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4C4-BE9F-4BC1-9933-ABBB72C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E4205-2868-4F19-9638-03971B2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D4064-BD6B-4CF8-AC81-3449F8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45812-2D9D-4B72-868F-29AB0C3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89ED-F412-4357-898E-7D312A6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18BC-79F8-4C31-985A-DF23751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38FBD-DDF0-4928-83A8-AD87F428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69D8-5CCD-438C-9E16-9145F7E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0991-4F9E-4589-9F31-18EB1EB6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5A6D-CBEB-4AF7-9F5E-24BE384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5307-C7DD-4252-B61A-751D92E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D7-C769-413E-96B6-27A7AC7B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03422-7764-4DE3-B8D9-074640A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C6988-B72C-423C-9265-4E48639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5B7A6-262F-44BF-A29F-5F26A6F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53E77-C851-4FA2-BA2F-BB9785B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AF51-B36D-4542-93F8-6A4D7D2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496B-6DE9-47D1-97F6-E7A0D0E9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0DE97-CF57-4B6D-876F-E9DE08AB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EE38B-3C20-4545-A53B-2E2F8C22D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FCB9F-5AF7-49FA-AF01-C88BA888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EC716-5BE8-4446-A7B0-EE9996D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C017F-1C9A-4A3B-B7C0-A613DA7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7406F-8F9C-4B2D-A965-8A7671C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0C54-BAA5-4210-AA7B-E7E5862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77E8F-51FB-4595-8AD0-AEE682C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91612-D6B9-46FB-8CBC-316A475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631E-B902-4453-AE9C-64D91B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1CC3ED-471F-4C16-813B-F5C5292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66D2E7-7D43-461B-9F30-1E21C784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BFDDC-66D3-4EF6-9DE6-9E00932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6D1F9-45DA-49ED-87F5-A279297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91F9B-B096-49E1-BD58-F525381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CE8D9-E21E-4C29-A61F-C3758E07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4A28-F5D1-4F8D-96BA-26AD44E7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C3039-8B3B-44F3-BD8E-0CCE3DC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7CEBDB-B3CD-44FE-A37B-BF167CA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4FF1-E28A-4328-AA8A-03B5524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B9BDE-1672-4FEB-91DA-D61C1007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DA4E-A639-48CB-85F9-3B922A50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60AA6-E07C-4730-89EA-B56A267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D8862-F980-426B-901E-40EC85D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D5D2A-4507-4581-96E0-E3AF1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FED4-24CE-41C3-9D22-F35AC85D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5630-D4E9-45C9-9155-10CA529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9E96-3208-43D5-8CDA-49D5F901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5BB-7DDC-4717-AF77-59A3293404C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F822B-CE2A-4783-9616-B5BFE490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3351E-75A5-4A9A-907E-CBFF8993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ED814-65B5-4303-8856-83F1A0E3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7"/>
            <a:ext cx="9144000" cy="612397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«Программированию»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3BB625-6F8D-409F-ABB1-FD49422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645" y="4303552"/>
            <a:ext cx="4685252" cy="22021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РИЗ-130916у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В.Н.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https://github.com/Vladnwx/Learn2023-2024/tree/master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семестр 2023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Архипов Н.А. </a:t>
            </a:r>
          </a:p>
        </p:txBody>
      </p:sp>
    </p:spTree>
    <p:extLst>
      <p:ext uri="{BB962C8B-B14F-4D97-AF65-F5344CB8AC3E}">
        <p14:creationId xmlns:p14="http://schemas.microsoft.com/office/powerpoint/2010/main" val="34775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№8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 «Шифр Цезаря», которая зашифровывает введенный текст. Используете кодовую таблицу символов. При запуске программы в консоль необходимо вывести сообщение: «Введите текст для шифрования», после ввода текста, появляется сообщение: «Введите ключ». После того как введены все данные, необходимо вывести преобразованную строку с сообщением «Текст после преобразования : ». Далее необходимо задать вопрос пользователю: «Выполнить обратное преобразование? (y/n)», если пользователь вводит «y», тогда выполнить обратное преобразование. Если пользователь вводит «n», того программа выводит сообщение «До свидания!». Если пользователь вводит что-то другое, отличное от «y» или «n», то программа ему выводит сообщение: «Введите корректный ответ».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https://github.com/Vladnwx/Learn2023-2024/blob/master/src/lr4/Example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7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№9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 «Шифр Цезаря», в которой необходимо реализовать собственный алфавит, остальные условия идентичны задаче 8.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https://github.com/Vladnwx/Learn2023-2024/blob/master/src/lr4/Example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3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большом количестве переменны удобнее пользоваться массивами. Их можно сортировать используя стандартную библиотеку.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выполнения различных тестов </a:t>
            </a:r>
            <a:r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заполнения массивов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библиотеку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цикла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удобнее использовать при однотипном сравнении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48352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Укрепить навыки работы с массивами и операторами цикла;</a:t>
            </a:r>
          </a:p>
        </p:txBody>
      </p:sp>
    </p:spTree>
    <p:extLst>
      <p:ext uri="{BB962C8B-B14F-4D97-AF65-F5344CB8AC3E}">
        <p14:creationId xmlns:p14="http://schemas.microsoft.com/office/powerpoint/2010/main" val="24277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выводить в консольное окно прямоугольник, размеры сторон которого, ширина: 23 колонки, высота: 11 строк;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https://github.com/Vladnwx/Learn2023-2024/blob/master/src/lr4/Example1.java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7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выводит в консольное окно прямоугольный треугольник;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https://github.com/Vladnwx/Learn2023-2024/blob/master/src/lr4/Example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6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двумерный массив, который выводи прямоугольник из цифр 2;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https://github.com/Vladnwx/Learn2023-2024/blob/master/src/lr4/Example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2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двумерный массив, который выводит прямоугольный треугольник;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https://github.com/Vladnwx/Learn2023-2024/blob/master/src/lr4/Example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0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двумерный целочисленный массив. Он заполняется случайными числами. Затем в этом массиве строи и столбцы меняются местами: первая строка становится первым столбцом, вторая строка становиться вторым столбцом и так далее. Например, если исходный массив состоял из 3 строк и 5 столбцов, то в итоге получаем массив из 5 строк и 3 столбцов.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https://github.com/Vladnwx/Learn2023-2024/blob/master/src/lr4/Example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3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и инициализируется двумерный числовой массив. Затем из этого массива удаляется строка и столбец (создается новый массив, в котором по сравнению с исходным удалена одна строка и один столбец). Индекс удаляемой строки и индекс удаляемого столбца определяется с помощью генератора случайных чисел.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https://github.com/Vladnwx/Learn2023-2024/blob/master/src/lr4/Example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28848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в которой создается двумерный числовой массив и этот массив заполняется «змейкой»: сначала первая строка (слева направо), затем последний столбец (снизу вверх), вторая строка (слева направо) и так далее.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https://github.com/Vladnwx/Learn2023-2024/blob/master/src/lr4/Example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721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Отчет о выполнении  Лабораторной работы №4 по «Программированию»</vt:lpstr>
      <vt:lpstr>Цель работы</vt:lpstr>
      <vt:lpstr>Задача №1</vt:lpstr>
      <vt:lpstr>Задача №2</vt:lpstr>
      <vt:lpstr>Задача №3</vt:lpstr>
      <vt:lpstr>Задача №4</vt:lpstr>
      <vt:lpstr>Задача №5</vt:lpstr>
      <vt:lpstr>Задача №6</vt:lpstr>
      <vt:lpstr>Задача №7</vt:lpstr>
      <vt:lpstr>Задача №8</vt:lpstr>
      <vt:lpstr>Задача №9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 Лабораторной работы №0  по «Программированию»</dc:title>
  <dc:creator>user</dc:creator>
  <cp:lastModifiedBy>user</cp:lastModifiedBy>
  <cp:revision>65</cp:revision>
  <dcterms:created xsi:type="dcterms:W3CDTF">2023-11-11T14:55:20Z</dcterms:created>
  <dcterms:modified xsi:type="dcterms:W3CDTF">2023-12-08T15:38:29Z</dcterms:modified>
</cp:coreProperties>
</file>