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0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E52C956-ADB6-4A91-8C9A-3B7BF76F9E50}">
          <p14:sldIdLst>
            <p14:sldId id="256"/>
            <p14:sldId id="257"/>
            <p14:sldId id="284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FA755-37E8-4B6C-B5E0-28E425376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E083F9-471E-43E3-A03D-ED465D212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719FA2-7768-4ECC-9F2C-75FC7F43A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163170-B109-4694-910E-DAF70FD2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16C14C-2125-48C9-8A0F-A946C1A7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13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9252C7-1860-4E6C-BF69-167F4024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4311966-DAB4-4930-8CFB-24666196B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BE13D8-211D-48AE-9C18-FDAD789C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FA07E5-8E01-45B5-86EF-B769F681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CA0688-7E1F-4E90-B770-AA1E4D09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93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F890552-6A79-4129-9641-06D8FB58B1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44F5AA-872B-4B74-84C9-95064AF52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00391F-F93A-42C8-B68A-98BF9F27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EC73DE-38E2-4703-BECC-9E8E2297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D2350F-1771-46AA-9823-6F8C7ED9C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19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104C4-BE9F-4BC1-9933-ABBB72CC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0E4205-2868-4F19-9638-03971B214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1D4064-BD6B-4CF8-AC81-3449F819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B45812-2D9D-4B72-868F-29AB0C3A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D889ED-F412-4357-898E-7D312A6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10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CC18BC-79F8-4C31-985A-DF23751C8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338FBD-DDF0-4928-83A8-AD87F4281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7A69D8-5CCD-438C-9E16-9145F7E5B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5E0991-4F9E-4589-9F31-18EB1EB6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FE5A6D-CBEB-4AF7-9F5E-24BE3844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67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B5307-C7DD-4252-B61A-751D92E2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650DD7-C769-413E-96B6-27A7AC7B5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003422-7764-4DE3-B8D9-074640A94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AC6988-B72C-423C-9265-4E48639DA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75B7A6-262F-44BF-A29F-5F26A6F10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D53E77-C851-4FA2-BA2F-BB9785B7E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45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7AF51-B36D-4542-93F8-6A4D7D2C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E9496B-6DE9-47D1-97F6-E7A0D0E9E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10DE97-CF57-4B6D-876F-E9DE08AB7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A1EE38B-3C20-4545-A53B-2E2F8C22DE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9FFCB9F-5AF7-49FA-AF01-C88BA8884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97EC716-5BE8-4446-A7B0-EE9996D9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9FC017F-1C9A-4A3B-B7C0-A613DA75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6E7406F-8F9C-4B2D-A965-8A7671C6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77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70C54-BAA5-4210-AA7B-E7E58629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D377E8F-51FB-4595-8AD0-AEE682CC7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291612-D6B9-46FB-8CBC-316A4751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0A0631E-B902-4453-AE9C-64D91B4A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37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91CC3ED-471F-4C16-813B-F5C5292E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C66D2E7-7D43-461B-9F30-1E21C784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FBFDDC-66D3-4EF6-9DE6-9E009329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26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6D1F9-45DA-49ED-87F5-A279297A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491F9B-B096-49E1-BD58-F52538133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1CE8D9-E21E-4C29-A61F-C3758E07D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714A28-F5D1-4F8D-96BA-26AD44E7D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3C3039-8B3B-44F3-BD8E-0CCE3DC5E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7CEBDB-B3CD-44FE-A37B-BF167CA2F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05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C64FF1-E28A-4328-AA8A-03B55243D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45B9BDE-1672-4FEB-91DA-D61C10072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A6DA4E-A639-48CB-85F9-3B922A506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660AA6-E07C-4730-89EA-B56A267F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CD8862-F980-426B-901E-40EC85DD6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9D5D2A-4507-4581-96E0-E3AF1A23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44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7FED4-24CE-41C3-9D22-F35AC85DB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DB5630-D4E9-45C9-9155-10CA529F9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3A9E96-3208-43D5-8CDA-49D5F9010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F65BB-7DDC-4717-AF77-59A3293404C9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2F822B-CE2A-4783-9616-B5BFE4906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93351E-75A5-4A9A-907E-CBFF89935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63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2EED814-65B5-4303-8856-83F1A0E3D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2337"/>
            <a:ext cx="9144000" cy="612397"/>
          </a:xfrm>
        </p:spPr>
        <p:txBody>
          <a:bodyPr>
            <a:normAutofit fontScale="90000"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 о выполнении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Лабораторной работы №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«Программированию»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023BB625-6F8D-409F-ABB1-FD49422EE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1645" y="4303552"/>
            <a:ext cx="4685252" cy="2202111"/>
          </a:xfrm>
        </p:spPr>
        <p:txBody>
          <a:bodyPr>
            <a:noAutofit/>
          </a:bodyPr>
          <a:lstStyle/>
          <a:p>
            <a:pPr algn="r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Студента группы РИЗ-130916у</a:t>
            </a:r>
          </a:p>
          <a:p>
            <a:pPr algn="r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Савельева В.Н.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https://github.com/Vladnwx/Learn2023-2024/tree/master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семестр 2023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Преподаватель: Архипов Н.А. </a:t>
            </a:r>
          </a:p>
        </p:txBody>
      </p:sp>
    </p:spTree>
    <p:extLst>
      <p:ext uri="{BB962C8B-B14F-4D97-AF65-F5344CB8AC3E}">
        <p14:creationId xmlns:p14="http://schemas.microsoft.com/office/powerpoint/2010/main" val="3477583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№8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3288484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программу, в которой создается символьный массив из 10 элементов. Массив заполнить большими (прописными) буквами английского алфавита. Буквы берутся подряд, но только согласные (то есть гласные буквы ’ А',1Е' и ' I' при присваивании значений элементам массива нужно пропустить). Отобразите содержимое созданного массива в консольном окне.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https://github.com/Vladnwx/Learn2023-2024/blob/master/src/lr3/Example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176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№9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3288484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программу, в которой создается массив и заполняется случайными числами. Массив отображается в консольном окне. В этом массиве необходимо определить элемент с минимальным значением. В частности, программа должна вывести значение элемента с минимальным значением и индекс этого элемента. Если элементов с минимальным значением несколько, должны быть выведены индексы всех этих элементов.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https://github.com/Vladnwx/Learn2023-2024/blob/master/src/lr3/Example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833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№10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3288484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программу, в которой создается целочисленный массив, заполняется случайными числами и после этого значения элементов в массиве сортируются в порядке убывания значений.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https://github.com/Vladnwx/Learn2023-2024/blob/master/src/lr3/Example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591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605265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большом количестве переменны удобнее пользоваться массивами. Их можно сортировать используя стандартную библиотеку.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выполнения различных тестов </a:t>
            </a:r>
            <a:r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заполнения массивов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можно использовать библиотеку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Операторы цикла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удобнее использовать при однотипном сравнении значений</a:t>
            </a:r>
          </a:p>
        </p:txBody>
      </p:sp>
    </p:spTree>
    <p:extLst>
      <p:ext uri="{BB962C8B-B14F-4D97-AF65-F5344CB8AC3E}">
        <p14:creationId xmlns:p14="http://schemas.microsoft.com/office/powerpoint/2010/main" val="48352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5460476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Получить представление о работе с операторами и одномерными массивами в языке программирования Java, а также решение задач на сайте timus.</a:t>
            </a:r>
          </a:p>
        </p:txBody>
      </p:sp>
    </p:spTree>
    <p:extLst>
      <p:ext uri="{BB962C8B-B14F-4D97-AF65-F5344CB8AC3E}">
        <p14:creationId xmlns:p14="http://schemas.microsoft.com/office/powerpoint/2010/main" val="242779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№1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3288484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программу, в которой пользователь вводит целое число в диапазоне от 1 до 7, а программа определяет по этому числу день недели. Если введенное пользователем число выходит за допустимый диапазон, выводится сообщение о том, что введено некорректное значение. Используйте оператор выбора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https://github.com/Vladnwx/Learn2023-2024/blob/master/src/lr3/Example1.java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07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№2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3288484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программу, в которой пользователю предлагается ввести название дня недели. По введенному названию программа определяет порядковый номер дня в неделе. Если пользователь вводит неправильное название дня, программа выводит сообщение о том, что такого дня нет. Предложите версию программы на основе вложенных условных операторов и на основе оператора выбора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https://github.com/Vladnwx/Learn2023-2024/blob/master/src/lr3/Example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362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№3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3288484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программу, которая выводит последовательность чисел Фибоначчи. Первые два числа в этой последовательности равны 1, а каждое следующее число равно сумме двух предыдущих (получается последовательность 1, 1, 2, 3, 5, 8, 13, 21, 34, 55, 89 и так далее). Количество чисел в последовательности вводится пользователем. Предложите версии программы, использующие разные операторы цикла.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https://github.com/Vladnwx/Learn2023-2024/blob/master/src/lr3/Example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620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№4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3288484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программу, в которой пользователем вводится два целых числа. Программа выводит все целые числа — начиная с наименьшего (из двух введенных чисел) и заканчивая наибольшим (из двух введенных чисел). Предложите разные версии программы (с использованием разных операторов цикла).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https://github.com/Vladnwx/Learn2023-2024/blob/master/src/lr3/Example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304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№5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3288484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программу, в которой вычисляется сумма чисел, удовлетворяющих таким критериям: при делении числа на 5 в остатке получается 2, или при делении на 3 в остатке получается 1. Количество чисел в сумме вводится пользователем. Программа отображает числа, которые суммируются, и значение суммы. Предложите версии программы, использующие разные операторы цикла.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https://github.com/Vladnwx/Learn2023-2024/blob/master/src/lr3/Example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3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№6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3288484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программу, в которой создается одномерный числовой массив и заполняется числами, которые при делении на 5 дают в остатке 2 (числа 2, 7,12,17 и так далее). Размер массива вводится пользователем. Предусмотреть обработку ошибки, связанной с вводом некорректного значения.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https://github.com/Vladnwx/Learn2023-2024/blob/master/src/lr3/Example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629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№7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3288484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программу, в которой создается одномерный символьный массив из 10 элементов. Массив заполняется буквами «через одну», начиная с буквы ' а ': то есть массив заполняется буквами 'а', 'с', ' е', 'д' и так далее. Отобразите массив в консольном окне в прямом и обратном порядке. Размер массива задается переменной.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https://github.com/Vladnwx/Learn2023-2024/blob/master/src/lr3/Example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5596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924</Words>
  <Application>Microsoft Office PowerPoint</Application>
  <PresentationFormat>Широкоэкранный</PresentationFormat>
  <Paragraphs>42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Отчет о выполнении  Лабораторной работы №3 по «Программированию»</vt:lpstr>
      <vt:lpstr>Цель работы</vt:lpstr>
      <vt:lpstr>Задача №1</vt:lpstr>
      <vt:lpstr>Задача №2</vt:lpstr>
      <vt:lpstr>Задача №3</vt:lpstr>
      <vt:lpstr>Задача №4</vt:lpstr>
      <vt:lpstr>Задача №5</vt:lpstr>
      <vt:lpstr>Задача №6</vt:lpstr>
      <vt:lpstr>Задача №7</vt:lpstr>
      <vt:lpstr>Задача №8</vt:lpstr>
      <vt:lpstr>Задача №9</vt:lpstr>
      <vt:lpstr>Задача №10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о выполнении  Лабораторной работы №0  по «Программированию»</dc:title>
  <dc:creator>user</dc:creator>
  <cp:lastModifiedBy>user</cp:lastModifiedBy>
  <cp:revision>62</cp:revision>
  <dcterms:created xsi:type="dcterms:W3CDTF">2023-11-11T14:55:20Z</dcterms:created>
  <dcterms:modified xsi:type="dcterms:W3CDTF">2023-12-05T14:16:09Z</dcterms:modified>
</cp:coreProperties>
</file>