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104" y="4849901"/>
            <a:ext cx="2597791" cy="165576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4530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53110B1-F3D3-4947-BD62-AC851BB5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80861"/>
            <a:ext cx="10515600" cy="1500187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88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39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№1  по «Программированию»</vt:lpstr>
      <vt:lpstr>Цель работы</vt:lpstr>
      <vt:lpstr>Описание задачи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40</cp:revision>
  <dcterms:created xsi:type="dcterms:W3CDTF">2023-11-11T14:55:20Z</dcterms:created>
  <dcterms:modified xsi:type="dcterms:W3CDTF">2023-11-19T16:11:31Z</dcterms:modified>
</cp:coreProperties>
</file>