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2C956-ADB6-4A91-8C9A-3B7BF76F9E50}">
          <p14:sldIdLst>
            <p14:sldId id="256"/>
            <p14:sldId id="25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A755-37E8-4B6C-B5E0-28E42537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E083F9-471E-43E3-A03D-ED465D2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19FA2-7768-4ECC-9F2C-75FC7F43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63170-B109-4694-910E-DAF70FD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C14C-2125-48C9-8A0F-A946C1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252C7-1860-4E6C-BF69-167F4024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11966-DAB4-4930-8CFB-24666196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E13D8-211D-48AE-9C18-FDAD789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07E5-8E01-45B5-86EF-B769F681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A0688-7E1F-4E90-B770-AA1E4D0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90552-6A79-4129-9641-06D8FB58B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4F5AA-872B-4B74-84C9-95064AF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0391F-F93A-42C8-B68A-98BF9F27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C73DE-38E2-4703-BECC-9E8E229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2350F-1771-46AA-9823-6F8C7ED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1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4C4-BE9F-4BC1-9933-ABBB72CC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E4205-2868-4F19-9638-03971B2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D4064-BD6B-4CF8-AC81-3449F81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45812-2D9D-4B72-868F-29AB0C3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889ED-F412-4357-898E-7D312A6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0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18BC-79F8-4C31-985A-DF23751C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38FBD-DDF0-4928-83A8-AD87F428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69D8-5CCD-438C-9E16-9145F7E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E0991-4F9E-4589-9F31-18EB1EB6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E5A6D-CBEB-4AF7-9F5E-24BE3844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B5307-C7DD-4252-B61A-751D92E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50DD7-C769-413E-96B6-27A7AC7B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03422-7764-4DE3-B8D9-074640A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C6988-B72C-423C-9265-4E48639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5B7A6-262F-44BF-A29F-5F26A6F1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53E77-C851-4FA2-BA2F-BB9785B7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7AF51-B36D-4542-93F8-6A4D7D2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9496B-6DE9-47D1-97F6-E7A0D0E9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10DE97-CF57-4B6D-876F-E9DE08AB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1EE38B-3C20-4545-A53B-2E2F8C22D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FCB9F-5AF7-49FA-AF01-C88BA8884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7EC716-5BE8-4446-A7B0-EE9996D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C017F-1C9A-4A3B-B7C0-A613DA75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7406F-8F9C-4B2D-A965-8A7671C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70C54-BAA5-4210-AA7B-E7E5862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377E8F-51FB-4595-8AD0-AEE682C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291612-D6B9-46FB-8CBC-316A475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631E-B902-4453-AE9C-64D91B4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1CC3ED-471F-4C16-813B-F5C5292E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66D2E7-7D43-461B-9F30-1E21C784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FBFDDC-66D3-4EF6-9DE6-9E00932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6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6D1F9-45DA-49ED-87F5-A279297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91F9B-B096-49E1-BD58-F5253813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1CE8D9-E21E-4C29-A61F-C3758E07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714A28-F5D1-4F8D-96BA-26AD44E7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C3039-8B3B-44F3-BD8E-0CCE3DC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7CEBDB-B3CD-44FE-A37B-BF167CA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64FF1-E28A-4328-AA8A-03B5524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B9BDE-1672-4FEB-91DA-D61C1007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DA4E-A639-48CB-85F9-3B922A50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60AA6-E07C-4730-89EA-B56A267F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D8862-F980-426B-901E-40EC85DD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D5D2A-4507-4581-96E0-E3AF1A2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FED4-24CE-41C3-9D22-F35AC85D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B5630-D4E9-45C9-9155-10CA529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A9E96-3208-43D5-8CDA-49D5F901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65BB-7DDC-4717-AF77-59A3293404C9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F822B-CE2A-4783-9616-B5BFE490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3351E-75A5-4A9A-907E-CBFF89935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94C4-3808-4903-9018-B2B00BD84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264/Main.java" TargetMode="External"/><Relationship Id="rId2" Type="http://schemas.openxmlformats.org/officeDocument/2006/relationships/hyperlink" Target="https://acm.timus.ru/problem.aspx?space=1&amp;num=126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2001/Main.java" TargetMode="External"/><Relationship Id="rId2" Type="http://schemas.openxmlformats.org/officeDocument/2006/relationships/hyperlink" Target="https://acm.timus.ru/problem.aspx?space=1&amp;num=200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787/Main.java" TargetMode="External"/><Relationship Id="rId2" Type="http://schemas.openxmlformats.org/officeDocument/2006/relationships/hyperlink" Target="https://acm.timus.ru/problem.aspx?space=1&amp;num=1787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820/Main.java" TargetMode="External"/><Relationship Id="rId2" Type="http://schemas.openxmlformats.org/officeDocument/2006/relationships/hyperlink" Target="https://acm.timus.ru/problem.aspx?space=1&amp;num=182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2066/Main.java" TargetMode="External"/><Relationship Id="rId2" Type="http://schemas.openxmlformats.org/officeDocument/2006/relationships/hyperlink" Target="https://acm.timus.ru/problem.aspx?space=1&amp;num=2066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197/Main.java" TargetMode="External"/><Relationship Id="rId2" Type="http://schemas.openxmlformats.org/officeDocument/2006/relationships/hyperlink" Target="https://acm.timus.ru/problem.aspx?space=1&amp;num=1197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2100/Main.java" TargetMode="External"/><Relationship Id="rId2" Type="http://schemas.openxmlformats.org/officeDocument/2006/relationships/hyperlink" Target="https://acm.timus.ru/problem.aspx?space=1&amp;num=210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880/Main.java" TargetMode="External"/><Relationship Id="rId2" Type="http://schemas.openxmlformats.org/officeDocument/2006/relationships/hyperlink" Target="https://acm.timus.ru/problem.aspx?space=1&amp;num=1880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639/Main.java" TargetMode="External"/><Relationship Id="rId2" Type="http://schemas.openxmlformats.org/officeDocument/2006/relationships/hyperlink" Target="https://acm.timus.ru/problem.aspx?space=1&amp;num=1639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910/Main.java" TargetMode="External"/><Relationship Id="rId2" Type="http://schemas.openxmlformats.org/officeDocument/2006/relationships/hyperlink" Target="https://acm.timus.ru/problem.aspx?space=1&amp;num=191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209/Main.java" TargetMode="External"/><Relationship Id="rId2" Type="http://schemas.openxmlformats.org/officeDocument/2006/relationships/hyperlink" Target="https://acm.timus.ru/problem.aspx?space=1&amp;num=1209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313/Main.java" TargetMode="External"/><Relationship Id="rId2" Type="http://schemas.openxmlformats.org/officeDocument/2006/relationships/hyperlink" Target="https://acm.timus.ru/problem.aspx?space=1&amp;num=131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225/Main.java" TargetMode="External"/><Relationship Id="rId2" Type="http://schemas.openxmlformats.org/officeDocument/2006/relationships/hyperlink" Target="https://acm.timus.ru/problem.aspx?space=1&amp;num=122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001/Main.java" TargetMode="External"/><Relationship Id="rId2" Type="http://schemas.openxmlformats.org/officeDocument/2006/relationships/hyperlink" Target="https://acm.timus.ru/problem.aspx?space=1&amp;num=100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293/Main.java" TargetMode="External"/><Relationship Id="rId2" Type="http://schemas.openxmlformats.org/officeDocument/2006/relationships/hyperlink" Target="https://acm.timus.ru/problem.aspx?space=1&amp;num=1293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000/Main.java" TargetMode="External"/><Relationship Id="rId2" Type="http://schemas.openxmlformats.org/officeDocument/2006/relationships/hyperlink" Target="https://acm.timus.ru/problem.aspx?space=1&amp;num=100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409/Main.java" TargetMode="External"/><Relationship Id="rId2" Type="http://schemas.openxmlformats.org/officeDocument/2006/relationships/hyperlink" Target="https://acm.timus.ru/problem.aspx?space=1&amp;num=1409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785/Main.java" TargetMode="External"/><Relationship Id="rId2" Type="http://schemas.openxmlformats.org/officeDocument/2006/relationships/hyperlink" Target="https://acm.timus.ru/problem.aspx?space=1&amp;num=1785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2012/Main.java" TargetMode="External"/><Relationship Id="rId2" Type="http://schemas.openxmlformats.org/officeDocument/2006/relationships/hyperlink" Target="https://acm.timus.ru/problem.aspx?space=1&amp;num=201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nwx/Learn2023-2024/blob/master/src/timus/task_1877/Main.java" TargetMode="External"/><Relationship Id="rId2" Type="http://schemas.openxmlformats.org/officeDocument/2006/relationships/hyperlink" Target="https://acm.timus.ru/problem.aspx?space=1&amp;num=1877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EED814-65B5-4303-8856-83F1A0E3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337"/>
            <a:ext cx="9144000" cy="612397"/>
          </a:xfrm>
        </p:spPr>
        <p:txBody>
          <a:bodyPr>
            <a:normAutofit fontScale="90000"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Лабораторной работы «Задачи с сайта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«Программированию»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23BB625-6F8D-409F-ABB1-FD49422EE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645" y="4303552"/>
            <a:ext cx="4685252" cy="220211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РИЗ-130916у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Савельева В.Н.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https://github.com/Vladnwx/Learn2023-2024/tree/master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семестр 2023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Архипов Н.А. </a:t>
            </a:r>
          </a:p>
        </p:txBody>
      </p:sp>
    </p:spTree>
    <p:extLst>
      <p:ext uri="{BB962C8B-B14F-4D97-AF65-F5344CB8AC3E}">
        <p14:creationId xmlns:p14="http://schemas.microsoft.com/office/powerpoint/2010/main" val="347758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https://acm.timus.ru/problem.aspx?space=1&amp;num=1264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https://github.com/Vladnwx/Learn2023-2024/blob/master/src/timus/task_1264/Main.java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https://acm.timus.ru/problem.aspx?space=1&amp;num=2001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https://github.com/Vladnwx/Learn2023-2024/blob/master/src/timus/task_2001/Main.java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2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https://acm.timus.ru/problem.aspx?space=1&amp;num=1787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https://github.com/Vladnwx/Learn2023-2024/blob/master/src/timus/task_1787/Main.java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https://acm.timus.ru/problem.aspx?space=1&amp;num=1820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https://github.com/Vladnwx/Learn2023-2024/blob/master/src/timus/task_1820/Main.java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https://acm.timus.ru/problem.aspx?space=1&amp;num=2066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https://github.com/Vladnwx/Learn2023-2024/blob/master/src/timus/task_2066/Main.java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9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https://acm.timus.ru/problem.aspx?space=1&amp;num=1197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https://github.com/Vladnwx/Learn2023-2024/blob/master/src/timus/task_1197/Main.java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https://acm.timus.ru/problem.aspx?space=1&amp;num=2100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https://github.com/Vladnwx/Learn2023-2024/blob/master/src/timus/task_2100/Main.java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https://acm.timus.ru/problem.aspx?space=1&amp;num=1880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https://github.com/Vladnwx/Learn2023-2024/blob/master/src/timus/task_1880/Main.java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8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https://acm.timus.ru/problem.aspx?space=1&amp;num=1639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https://github.com/Vladnwx/Learn2023-2024/blob/master/src/timus/task_1639/Main.java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https://acm.timus.ru/problem.aspx?space=1&amp;num=1910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https://github.com/Vladnwx/Learn2023-2024/blob/master/src/timus/task_1910/Main.java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8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5"/>
            <a:ext cx="10515600" cy="5460476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на сайте timus.</a:t>
            </a:r>
          </a:p>
        </p:txBody>
      </p:sp>
    </p:spTree>
    <p:extLst>
      <p:ext uri="{BB962C8B-B14F-4D97-AF65-F5344CB8AC3E}">
        <p14:creationId xmlns:p14="http://schemas.microsoft.com/office/powerpoint/2010/main" val="242779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№18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https://acm.timus.ru/problem.aspx?space=1&amp;num=1209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https://github.com/Vladnwx/Learn2023-2024/blob/master/src/timus/task_1209/Main.java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0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№19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https://acm.timus.ru/problem.aspx?space=1&amp;num=1313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https://github.com/Vladnwx/Learn2023-2024/blob/master/src/timus/task_1313/Main.java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1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https://acm.timus.ru/problem.aspx?space=1&amp;num=1225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https://github.com/Vladnwx/Learn2023-2024/blob/master/src/timus/task_1225/Main.java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4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https://acm.timus.ru/problem.aspx?space=1&amp;num=1001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https://github.com/Vladnwx/Learn2023-2024/blob/master/src/timus/task_1001/Main.java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https://acm.timus.ru/problem.aspx?space=1&amp;num=1293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https://github.com/Vladnwx/Learn2023-2024/blob/master/src/timus/task_1293/Main.java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7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https://acm.timus.ru/problem.aspx?space=1&amp;num=1000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https://github.com/Vladnwx/Learn2023-2024/blob/master/src/timus/task_1000/Main.java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https://acm.timus.ru/problem.aspx?space=1&amp;num=1409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https://github.com/Vladnwx/Learn2023-2024/blob/master/src/timus/task_1409/Main.java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4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https://acm.timus.ru/problem.aspx?space=1&amp;num=1785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https://github.com/Vladnwx/Learn2023-2024/blob/master/src/timus/task_1785/Main.java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https://acm.timus.ru/problem.aspx?space=1&amp;num=2012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https://github.com/Vladnwx/Learn2023-2024/blob/master/src/timus/task_2012/Main.java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3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A5C1F-E5B2-4EC1-9A3C-AAE441DF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69"/>
            <a:ext cx="10515600" cy="334424"/>
          </a:xfrm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№7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822FC-0537-44BF-973E-18E9089D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29174"/>
            <a:ext cx="10515600" cy="5898625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https://acm.timus.ru/problem.aspx?space=1&amp;num=1877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 решения 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https://github.com/Vladnwx/Learn2023-2024/blob/master/src/timus/task_1877/Main.java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97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1098</Words>
  <Application>Microsoft Office PowerPoint</Application>
  <PresentationFormat>Широкоэкранный</PresentationFormat>
  <Paragraphs>110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Отчет о выполнении  Лабораторной работы «Задачи с сайта timus» по «Программированию»</vt:lpstr>
      <vt:lpstr>Цель работы</vt:lpstr>
      <vt:lpstr>Задача №1</vt:lpstr>
      <vt:lpstr>Задача №2</vt:lpstr>
      <vt:lpstr>Задача №3</vt:lpstr>
      <vt:lpstr>Задача №4</vt:lpstr>
      <vt:lpstr>Задача №5</vt:lpstr>
      <vt:lpstr>Задача №6</vt:lpstr>
      <vt:lpstr>Задача №7</vt:lpstr>
      <vt:lpstr>Задача №8</vt:lpstr>
      <vt:lpstr>Задача №9</vt:lpstr>
      <vt:lpstr>Задача №10</vt:lpstr>
      <vt:lpstr>Задача №11</vt:lpstr>
      <vt:lpstr>Задача №12</vt:lpstr>
      <vt:lpstr>Задача №13</vt:lpstr>
      <vt:lpstr>Задача №14</vt:lpstr>
      <vt:lpstr>Задача №15</vt:lpstr>
      <vt:lpstr>Задача №16</vt:lpstr>
      <vt:lpstr>Задача №17</vt:lpstr>
      <vt:lpstr>Задача №18</vt:lpstr>
      <vt:lpstr>Задача №19</vt:lpstr>
      <vt:lpstr>Задача №20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выполнении  Лабораторной работы №0  по «Программированию»</dc:title>
  <dc:creator>user</dc:creator>
  <cp:lastModifiedBy>user</cp:lastModifiedBy>
  <cp:revision>83</cp:revision>
  <dcterms:created xsi:type="dcterms:W3CDTF">2023-11-11T14:55:20Z</dcterms:created>
  <dcterms:modified xsi:type="dcterms:W3CDTF">2024-01-04T16:44:21Z</dcterms:modified>
</cp:coreProperties>
</file>