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99" r:id="rId8"/>
    <p:sldId id="300" r:id="rId9"/>
    <p:sldId id="301" r:id="rId10"/>
    <p:sldId id="302" r:id="rId11"/>
    <p:sldId id="303" r:id="rId12"/>
    <p:sldId id="304" r:id="rId13"/>
    <p:sldId id="28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52C956-ADB6-4A91-8C9A-3B7BF76F9E50}">
          <p14:sldIdLst>
            <p14:sldId id="256"/>
            <p14:sldId id="257"/>
            <p14:sldId id="258"/>
            <p14:sldId id="282"/>
            <p14:sldId id="283"/>
            <p14:sldId id="284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Раздел без заголовка" id="{DF4FA7EA-8AC6-4E78-ACF4-079244300A40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A755-37E8-4B6C-B5E0-28E425376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E083F9-471E-43E3-A03D-ED465D212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719FA2-7768-4ECC-9F2C-75FC7F43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163170-B109-4694-910E-DAF70FD2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6C14C-2125-48C9-8A0F-A946C1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1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252C7-1860-4E6C-BF69-167F402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311966-DAB4-4930-8CFB-24666196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E13D8-211D-48AE-9C18-FDAD789C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A07E5-8E01-45B5-86EF-B769F681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A0688-7E1F-4E90-B770-AA1E4D09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9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890552-6A79-4129-9641-06D8FB58B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44F5AA-872B-4B74-84C9-95064AF52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0391F-F93A-42C8-B68A-98BF9F27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EC73DE-38E2-4703-BECC-9E8E2297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2350F-1771-46AA-9823-6F8C7ED9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9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104C4-BE9F-4BC1-9933-ABBB72CC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E4205-2868-4F19-9638-03971B21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1D4064-BD6B-4CF8-AC81-3449F819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45812-2D9D-4B72-868F-29AB0C3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D889ED-F412-4357-898E-7D312A6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0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C18BC-79F8-4C31-985A-DF23751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338FBD-DDF0-4928-83A8-AD87F428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A69D8-5CCD-438C-9E16-9145F7E5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E0991-4F9E-4589-9F31-18EB1EB6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E5A6D-CBEB-4AF7-9F5E-24BE3844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B5307-C7DD-4252-B61A-751D92E2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50DD7-C769-413E-96B6-27A7AC7B5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003422-7764-4DE3-B8D9-074640A9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AC6988-B72C-423C-9265-4E48639D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75B7A6-262F-44BF-A29F-5F26A6F1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D53E77-C851-4FA2-BA2F-BB9785B7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7AF51-B36D-4542-93F8-6A4D7D2C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E9496B-6DE9-47D1-97F6-E7A0D0E9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10DE97-CF57-4B6D-876F-E9DE08AB7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1EE38B-3C20-4545-A53B-2E2F8C22D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FFCB9F-5AF7-49FA-AF01-C88BA8884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7EC716-5BE8-4446-A7B0-EE9996D9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FC017F-1C9A-4A3B-B7C0-A613DA75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E7406F-8F9C-4B2D-A965-8A7671C6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70C54-BAA5-4210-AA7B-E7E5862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377E8F-51FB-4595-8AD0-AEE682CC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291612-D6B9-46FB-8CBC-316A475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A0631E-B902-4453-AE9C-64D91B4A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3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1CC3ED-471F-4C16-813B-F5C5292E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66D2E7-7D43-461B-9F30-1E21C784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FBFDDC-66D3-4EF6-9DE6-9E009329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26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6D1F9-45DA-49ED-87F5-A279297A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91F9B-B096-49E1-BD58-F5253813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1CE8D9-E21E-4C29-A61F-C3758E07D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714A28-F5D1-4F8D-96BA-26AD44E7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3C3039-8B3B-44F3-BD8E-0CCE3DC5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7CEBDB-B3CD-44FE-A37B-BF167CA2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64FF1-E28A-4328-AA8A-03B55243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B9BDE-1672-4FEB-91DA-D61C10072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A6DA4E-A639-48CB-85F9-3B922A50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660AA6-E07C-4730-89EA-B56A267F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CD8862-F980-426B-901E-40EC85DD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D5D2A-4507-4581-96E0-E3AF1A2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7FED4-24CE-41C3-9D22-F35AC85D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B5630-D4E9-45C9-9155-10CA529F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3A9E96-3208-43D5-8CDA-49D5F9010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5BB-7DDC-4717-AF77-59A3293404C9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F822B-CE2A-4783-9616-B5BFE4906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3351E-75A5-4A9A-907E-CBFF89935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EED814-65B5-4303-8856-83F1A0E3D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337"/>
            <a:ext cx="9144000" cy="612397"/>
          </a:xfrm>
        </p:spPr>
        <p:txBody>
          <a:bodyPr>
            <a:normAutofit fontScale="90000"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выполнении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Лабораторной работы №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«Программированию»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23BB625-6F8D-409F-ABB1-FD49422EE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1645" y="4303552"/>
            <a:ext cx="4685252" cy="2202111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группы РИЗ-130916у</a:t>
            </a: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Савельева В.Н.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https://github.com/Vladnwx/Learn2023-2024/tree/master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семестр 2023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Архипов Н.А. </a:t>
            </a:r>
          </a:p>
        </p:txBody>
      </p:sp>
    </p:spTree>
    <p:extLst>
      <p:ext uri="{BB962C8B-B14F-4D97-AF65-F5344CB8AC3E}">
        <p14:creationId xmlns:p14="http://schemas.microsoft.com/office/powerpoint/2010/main" val="347758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№5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1300293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проверяет, сколько тысяч во введенном пользователем числе (определяется четвертая цифра справа в десятичном представлении числа).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1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№6.1 задача с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timus  //https://acm.timus.ru/problem.aspx?space=1&amp;num=1264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6052656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1264. Трудовые будни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времени: 1.0 секунды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памяти: 64 МБ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успеха предыдущей программы Васечкина, позволившей подвести итоги выборов всего за два дня,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Васечкин был назначен начальником отдела. Не правда ли, успех? В данный момент Артемий Сидорович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готовит техническое задание для своего подчиненного — программиста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Петечкина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Задание заключается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написании крайне полезной функции, которая намного облегчит жизнь всем программистам отдела.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числа от 0 до M функция будет подсчитывать число раз, которое число встречается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N-элементном массиве. Артемий Сидорович полагает, что функция должна работать следующим образом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(пример кода для N = 3, M = 1):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[0]==0) ++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[0]=0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:=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+ 1;</a:t>
            </a:r>
          </a:p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[0]==1) ++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[1];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[0]=1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:=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+ 1;</a:t>
            </a:r>
          </a:p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[1]==0) ++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[1]=0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:=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+ 1;</a:t>
            </a:r>
          </a:p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[1]==1) ++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[1];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[1]=1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:=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+ 1;</a:t>
            </a:r>
          </a:p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[2]==0) ++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[2]=0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:=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+ 1;</a:t>
            </a:r>
          </a:p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[2]==1) ++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[1];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[2]=1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:=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+ 1;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Артемий Сидорович хочет оценить время, за которое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Петечкин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справится с заданием. Известно,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Петечкин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пишет одну строчку кода за одну секунду (не правда ли, очень быстро?).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Артемий Сидорович точно не знает, какими M и N можно ограничиться. Ваша цель —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программу, которая подсчитает число секунд, которые потребуется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Петечкину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написание кода.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Единственная строка содержит целые числа N (0 ≤ N ≤ 40000) и M (0 ≤ M ≤ 40000).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Выведите число секунд, требуемых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Петечкину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написание функции.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https://github.com/Vladnwx/Learn2023-2024/blob/master/src/timus/task_1264/Main.java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3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№6.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задача с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timus //https://acm.timus.ru/problem.aspx?space=1&amp;num=1409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6052656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1409. Два бандита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времени: 1.0 секунды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памяти: 64 МБ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Бандиты Гарри и Ларри отдыхали на природе. Решив пострелять, они выставили на бревно несколько банок из-под пива (не больше 10). Гарри начал простреливать банки по порядку, начиная с самой левой, Ларри — с самой правой. В какой-то момент получилось так, что они одновременно прострелили одну и ту же последнюю банку.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Гарри возмутился и сказал, что Ларри должен ему кучу денег за то, что тот лишил его удовольствия прострелить несколько банок. В ответ Ларри сказал, что Гарри должен ему еще больше денег по тем же причинам. Они стали спорить кто кому сколько должен, но никто из них не помнил сколько банок было в начале, а искать простреленные банки по всей округе было неохота. Каждый из них помнил только, сколько банок прострелил он сам.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Определите по этим данным, сколько банок не прострелил Гарри и сколько банок не прострелил Ларри.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единственной строке записано 2 числа — количество банок, простреленных Гарри и Ларри соответственно.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Выведите 2 числа — количество банок, не простреленных Гарри и Ларри соответственно.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код: 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https://github.com/Vladnwx/Learn2023-2024/blob/master/src/timus/task_1409/Main.java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3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45300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53110B1-F3D3-4947-BD62-AC851BB5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80861"/>
            <a:ext cx="10515600" cy="1500187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библиотеки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bufferreader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упрощает работу программисту и освобождает от написания велосипедов</a:t>
            </a:r>
          </a:p>
        </p:txBody>
      </p:sp>
    </p:spTree>
    <p:extLst>
      <p:ext uri="{BB962C8B-B14F-4D97-AF65-F5344CB8AC3E}">
        <p14:creationId xmlns:p14="http://schemas.microsoft.com/office/powerpoint/2010/main" val="277298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460476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представление о написание программ на языке программирования Java с использованием среды разработки Eclipse., а также решение задач на сайте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timus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779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Установка необходимого ПО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334424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Скачивание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установка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Eclipse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сайта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https://www.eclipse.org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9291B0-740A-4389-8ED8-4A18BFC52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12" y="1166071"/>
            <a:ext cx="3756293" cy="20469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48C3E2-A418-4284-8D4E-C316AA8F3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05" y="1166071"/>
            <a:ext cx="1982397" cy="20504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E87792E-F4E2-4534-860C-2D2C451AD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626" y="1174569"/>
            <a:ext cx="1982397" cy="20384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229975-D691-4F3D-A25F-C552C4D49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681" y="1166071"/>
            <a:ext cx="2007007" cy="20384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3865D43-0873-49AA-BEA3-56A598383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11" y="3553200"/>
            <a:ext cx="3760314" cy="17989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2697201-B7E1-4395-AE65-E2B182E624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97" y="3423954"/>
            <a:ext cx="5844158" cy="312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9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Компиляция и запуск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программы из IDE Eclipse;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20117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нового проекта</a:t>
            </a: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66A72F-3323-407B-A741-1ABA85C0E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1" y="885504"/>
            <a:ext cx="4982736" cy="26584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312853-46FC-4DE2-A16F-19B2F5E7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994" y="885504"/>
            <a:ext cx="4977207" cy="26584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ABA05E-5790-4555-A7A0-E1E302485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2" y="3845454"/>
            <a:ext cx="5258144" cy="28363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AD2AB2-5141-4E20-A0A5-26FB379DA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994" y="3987461"/>
            <a:ext cx="4977208" cy="269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Компиляция и запуск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программы из IDE Eclipse;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20117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в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Eclipse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CA4AE5-8A5C-4435-B4B2-80A48B1E8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" y="1194157"/>
            <a:ext cx="5794454" cy="31312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2A495D-1C32-49D8-80DA-8BCFFE19E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7886"/>
            <a:ext cx="5794454" cy="31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1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20117"/>
          </a:xfrm>
        </p:spPr>
        <p:txBody>
          <a:bodyPr>
            <a:normAutofit fontScale="92500" lnSpcReduction="20000"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проверяет, делится ли введенное Пользователем число на 3.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7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1300293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проверяет, удовлетворяет ли введенное пользователем число следующим критериям: при делении на 5 в остатке получается 2, а при делении на 7 в остатке получается 1. 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1300293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проверяет, удовлетворяет ли введенное пользователем число следующим критериям: число делится на 4, и при этом оно не меньше 10.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4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№4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1300293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проверяет, попадает ли введение пользователем число в диапазон от 5 до 10 включительно.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https://github.com/Vladnwx/Learn2023-2024/blob/master/src/lr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/Example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407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1144</Words>
  <Application>Microsoft Office PowerPoint</Application>
  <PresentationFormat>Широкоэкранный</PresentationFormat>
  <Paragraphs>58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Отчет о выполнении  Лабораторной работы №2  по «Программированию»</vt:lpstr>
      <vt:lpstr>Цель работы</vt:lpstr>
      <vt:lpstr>1. Установка необходимого ПО</vt:lpstr>
      <vt:lpstr>2. Компиляция и запуск java программы из IDE Eclipse;</vt:lpstr>
      <vt:lpstr>2. Компиляция и запуск java программы из IDE Eclipse;</vt:lpstr>
      <vt:lpstr>Задача №1</vt:lpstr>
      <vt:lpstr>Задача №2</vt:lpstr>
      <vt:lpstr>Задача №3</vt:lpstr>
      <vt:lpstr>Задача №4</vt:lpstr>
      <vt:lpstr>Задача №5</vt:lpstr>
      <vt:lpstr>Задача №6.1 задача с timus  //https://acm.timus.ru/problem.aspx?space=1&amp;num=1264</vt:lpstr>
      <vt:lpstr>Задача №6.2 задача с timus //https://acm.timus.ru/problem.aspx?space=1&amp;num=1409</vt:lpstr>
      <vt:lpstr>Вывод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выполнении  Лабораторной работы №0  по «Программированию»</dc:title>
  <dc:creator>user</dc:creator>
  <cp:lastModifiedBy>user</cp:lastModifiedBy>
  <cp:revision>56</cp:revision>
  <dcterms:created xsi:type="dcterms:W3CDTF">2023-11-11T14:55:20Z</dcterms:created>
  <dcterms:modified xsi:type="dcterms:W3CDTF">2023-11-26T05:25:07Z</dcterms:modified>
</cp:coreProperties>
</file>