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58"/>
            <p14:sldId id="282"/>
            <p14:sldId id="283"/>
            <p14:sldId id="284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сколько тысяч во введенном пользователем числе (определяется четвертая цифра справа в десятичном представлении числа).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1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№6.1 задача 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timus  //https://acm.timus.ru/problem.aspx?space=1&amp;num=1264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1264. Трудовые будни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времени: 1.0 секунды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памяти: 64 МБ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успеха предыдущей программы Васечкина, позволившей подвести итоги выборов всего за два дня,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Васечкин был назначен начальником отдела. Не правда ли, успех? В данный момент Артемий Сидорович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 техническое задание для своего подчиненного — программиста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Задание заключается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написании крайне полезной функции, которая намного облегчит жизнь всем программистам отдела.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числа от 0 до M функция будет подсчитывать число раз, которое число встречается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N-элементном массиве. Артемий Сидорович полагает, что функция должна работать следующим образом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(пример кода для N = 3, M = 1):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[0]==0)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[0]=0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[0]==1)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[0]=1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[1]==0)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[1]=0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[1]==1)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[1]=1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[2]==0)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[2]=0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[2]==1)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[2]=1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+ 1;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Артемий Сидорович хочет оценить время, за которое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справится с заданием. Известно,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пишет одну строчку кода за одну секунду (не правда ли, очень быстро?).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Артемий Сидорович точно не знает, какими M и N можно ограничиться. Ваша цель —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программу, которая подсчитает число секунд, которые потребуется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Петечкину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написание кода.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Единственная строка содержит целые числа N (0 ≤ N ≤ 40000) и M (0 ≤ M ≤ 40000).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число секунд, требуемых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Петечкину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написание функции.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https://github.com/Vladnwx/Learn2023-2024/blob/master/src/timus/task_1264/Main.java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3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 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timus //https://acm.timus.ru/problem.aspx?space=1&amp;num=1409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1409. Два бандита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времени: 1.0 секунды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памяти: 64 МБ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Бандиты Гарри и Ларри отдыхали на природе. Решив пострелять, они выставили на бревно несколько банок из-под пива (не больше 10). Гарри начал простреливать банки по порядку, начиная с самой левой, Ларри — с самой правой. В какой-то момент получилось так, что они одновременно прострелили одну и ту же последнюю банку.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Гарри возмутился и сказал, что Ларри должен ему кучу денег за то, что тот лишил его удовольствия прострелить несколько банок. В ответ Ларри сказал, что Гарри должен ему еще больше денег по тем же причинам. Они стали спорить кто кому сколько должен, но никто из них не помнил сколько банок было в начале, а искать простреленные банки по всей округе было неохота. Каждый из них помнил только, сколько банок прострелил он сам.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 по этим данным, сколько банок не прострелил Гарри и сколько банок не прострелил Ларри.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единственной строке записано 2 числа — количество банок, простреленных Гарри и Ларри соответственно.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2 числа — количество банок, не простреленных Гарри и Ларри соответственно.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https://github.com/Vladnwx/Learn2023-2024/blob/master/src/timus/task_1409/Main.java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3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 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timus //https://acm.timus.ru/problem.aspx?space=1&amp;num=1785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 fontScale="850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1785. Трудности локализации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времени: 1.0 секунды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памяти: 64 МБ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Lavin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Interactive, разработчик пошаговой стратегии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Losers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-V, постоянно расширяет рынки сбыта и создаёт локализации своей игры даже на самые малоизвестные языки. В том числе, их заинтересовал язык племени австралийских аборигенов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аниндилъяква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в языке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аниндилъяква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нет числительных. Как же, например, перевести на него фразу «у вас семь чёрных драконов, а у вашего врага — сорок»? Локализаторы решили перевести её так: «у вас немного чёрных драконов, а у вашего врага — толпа». Они составили таблицу, в которой указали правила замены чисел, обозначающих количество монстров, на существительные и местоимения: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	Обозначение на русском языке	Обозначение на языке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аниндилъяква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 до 4	несколько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5 до 9	немного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10 до 19	отряд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20 до 49	толпа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50 до 99	орда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horde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100 до 249	множество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throng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250 до 499	сонмище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500 до 999	полчище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zounds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1000	легион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legion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Помогите локализаторам автоматизировать процесс — напишите программу, которая по количеству монстров выдаст соответствующее этому количеству слово.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единственной строке записано целое число n (1 ≤ n ≤ 2000) — количество монстров.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слово, соответствующее данному количеству монстров на языке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аниндилъяква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https://github.com/Vladnwx/Learn2023-2024/blob/master/src/timus/task_1785/Main.java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8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программ может быть выполнена используя различные </a:t>
            </a:r>
            <a:r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среды разработки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представление о написание программ на языке программирования Java с использованием среды разработки Eclipse., а также решение задач на сайте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timus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Установка необходимого ПО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3442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Скачивание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установка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Eclipse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сайта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https://www.eclipse.org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9291B0-740A-4389-8ED8-4A18BFC5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2" y="1166071"/>
            <a:ext cx="3756293" cy="20469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48C3E2-A418-4284-8D4E-C316AA8F3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05" y="1166071"/>
            <a:ext cx="1982397" cy="20504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87792E-F4E2-4534-860C-2D2C451AD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26" y="1174569"/>
            <a:ext cx="1982397" cy="20384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229975-D691-4F3D-A25F-C552C4D49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81" y="1166071"/>
            <a:ext cx="2007007" cy="2038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865D43-0873-49AA-BEA3-56A598383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1" y="3553200"/>
            <a:ext cx="3760314" cy="17989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697201-B7E1-4395-AE65-E2B182E62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97" y="3423954"/>
            <a:ext cx="5844158" cy="31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Компиляция и запуск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программы из IDE Eclipse;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проекта</a:t>
            </a: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66A72F-3323-407B-A741-1ABA85C0E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885504"/>
            <a:ext cx="4982736" cy="26584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312853-46FC-4DE2-A16F-19B2F5E7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94" y="885504"/>
            <a:ext cx="4977207" cy="26584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ABA05E-5790-4555-A7A0-E1E302485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2" y="3845454"/>
            <a:ext cx="5258144" cy="28363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AD2AB2-5141-4E20-A0A5-26FB379D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94" y="3987461"/>
            <a:ext cx="4977208" cy="26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Компиляция и запуск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программы из IDE Eclipse;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Eclipse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CA4AE5-8A5C-4435-B4B2-80A48B1E8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" y="1194157"/>
            <a:ext cx="5794454" cy="31312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2A495D-1C32-49D8-80DA-8BCFFE19E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7886"/>
            <a:ext cx="5794454" cy="31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делится ли введенное Пользователем число на 3.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удовлетворяет ли введенное пользователем число следующим критериям: при делении на 5 в остатке получается 2, а при делении на 7 в остатке получается 1. 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удовлетворяет ли введенное пользователем число следующим критериям: число делится на 4, и при этом оно не меньше 10.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попадает ли введение пользователем число в диапазон от 5 до 10 включительно.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40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1452</Words>
  <Application>Microsoft Office PowerPoint</Application>
  <PresentationFormat>Широкоэкранный</PresentationFormat>
  <Paragraphs>80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№2  по «Программированию»</vt:lpstr>
      <vt:lpstr>Цель работы</vt:lpstr>
      <vt:lpstr>1. Установка необходимого ПО</vt:lpstr>
      <vt:lpstr>2. Компиляция и запуск java программы из IDE Eclipse;</vt:lpstr>
      <vt:lpstr>2. Компиляция и запуск java программы из IDE Eclipse;</vt:lpstr>
      <vt:lpstr>Задача №1</vt:lpstr>
      <vt:lpstr>Задача №2</vt:lpstr>
      <vt:lpstr>Задача №3</vt:lpstr>
      <vt:lpstr>Задача №4</vt:lpstr>
      <vt:lpstr>Задача №5</vt:lpstr>
      <vt:lpstr>Задача №6.1 задача с timus  //https://acm.timus.ru/problem.aspx?space=1&amp;num=1264</vt:lpstr>
      <vt:lpstr>Задача №6.2 задача с timus //https://acm.timus.ru/problem.aspx?space=1&amp;num=1409</vt:lpstr>
      <vt:lpstr>Задача №6.3 задача с timus //https://acm.timus.ru/problem.aspx?space=1&amp;num=1785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57</cp:revision>
  <dcterms:created xsi:type="dcterms:W3CDTF">2023-11-11T14:55:20Z</dcterms:created>
  <dcterms:modified xsi:type="dcterms:W3CDTF">2023-11-26T05:33:39Z</dcterms:modified>
</cp:coreProperties>
</file>