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07" r:id="rId5"/>
    <p:sldId id="308" r:id="rId6"/>
    <p:sldId id="309" r:id="rId7"/>
    <p:sldId id="310" r:id="rId8"/>
    <p:sldId id="311" r:id="rId9"/>
    <p:sldId id="30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84"/>
            <p14:sldId id="307"/>
            <p14:sldId id="308"/>
            <p14:sldId id="309"/>
            <p14:sldId id="310"/>
            <p14:sldId id="311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работу с классами Java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 с классом, в котором есть закрытое символьное поле и три открытых метода. Один из методов позволяет присвоить значение полю. Еще один метод при вызове возвращает результатом код символа. Третий метод позволяет вывести в консольное окно символ (значение поля) и его код.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https://github.com/Vladnwx/Learn2023-2024/blob/master/src/lr5/Example1.java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 с классом, у которого есть два символьных поля и метод. Он возвращает результат, и у него нет аргументов. При вызове метод выводит в консольное окно все символы из кодовой таблицы, которые находятся «между» символами, являющимися значениями полей объекта (из которого вызывается метод). Например, если полям объекта присвоены значения ‘A’ и ‘D’, то при вызове метода в консольное окно должны выводиться все символы от ‘A’ до ‘D’ включительно.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https://github.com/Vladnwx/Learn2023-2024/blob/master/src/lr5/Example2.java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6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 с классом, у которого есть два целочисленных поля. В классе должны быть описаны конструкторы, позволяющие создавать объекты без передачи аргументов, с передачей одного аргумента и с передачей двух аргументов.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https://github.com/Vladnwx/Learn2023-2024/blob/master/src/lr5/Example3.java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 с классом, у которого есть символьное и целочисленное поле. В классе должны быть описаны версии конструктора с двумя аргументами (целое число и символ – определяют значения полей), а также с одним аргументом типа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последнем случае действительная часть аргумента определяет код символа (значение символьного поля), а дробная часть (с учетом десятых и сотых) определяет значение целочисленного поля. Например, если аргументом передается число 65.1267, то значением символьного поля будет символ ‘A’ с годом 65, а целочисленное поле получит значение 12 (в дробной части учитываются только десятые и сотые).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https://github.com/Vladnwx/Learn2023-2024/blob/master/src/lr5/Example4.java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 с классом, у которого есть закрытое целочисленное поле. Значение полю присваивается с помощью открытого метода. Методу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аргументом может передаваться целое число, а также метод может вызываться без аргументов. Если методы вызывается без аргументов, то поле получает нулевое значение. Если метод вызывается с целочисленным аргументом, то это значение присваивается полю. Однако если переданное аргументом методу значение превышает 100, то значением полю присваивается число 100. Предусмотрите в классе конструктор, который работает по тому же принципу что и метод для присваивания значения полю. Также в классе должен быть метод, позволяющий проверить значение поля.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https://github.com/Vladnwx/Learn2023-2024/blob/master/src/lr5/Example5.java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 с классом, в котором есть два закрытых целочисленных поля (назовем их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Значение поля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может быть меньше значения поля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Значения полям присваиваются с помощью открытого метода. Метод может вызываться с одним или двумя целочисленными аргументами. При вызове метода значения полям присваиваются так: сравниваются текущие значения полей и значения аргументов, переданных методу. Самое большое из значений присваивается полю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самое маленькое из значений присваивается полю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Предусмотрите конструктор, который работает по тому же принципу, что и метод для присваивания значений полям. В классе также должен быть метод, отображающий в консольном окне значения полей объекта.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https://github.com/Vladnwx/Learn2023-2024/blob/master/src/lr5/Example6.java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классов и конструкторов упрощает вызовы фикций и методов и позволяет использовать именованные экземпляры класса с одинаковыми свойствами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конструкторов уменьшает основной код на одну строчку, т.к. установка значения автоматически выполняется </a:t>
            </a:r>
            <a:r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конструкторе.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22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772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№5 по «Программированию»</vt:lpstr>
      <vt:lpstr>Цель работы</vt:lpstr>
      <vt:lpstr>Задача №1</vt:lpstr>
      <vt:lpstr>Задача №2</vt:lpstr>
      <vt:lpstr>Задача №3</vt:lpstr>
      <vt:lpstr>Задача №4</vt:lpstr>
      <vt:lpstr>Задача №5</vt:lpstr>
      <vt:lpstr>Задача №6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67</cp:revision>
  <dcterms:created xsi:type="dcterms:W3CDTF">2023-11-11T14:55:20Z</dcterms:created>
  <dcterms:modified xsi:type="dcterms:W3CDTF">2023-12-08T16:42:07Z</dcterms:modified>
</cp:coreProperties>
</file>