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0C588FD-310A-498B-B26D-C9813C5D6017}">
  <a:tblStyle styleId="{A0C588FD-310A-498B-B26D-C9813C5D6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186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0b460c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0b460c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0b460c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0b460c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0b460ce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0b460ce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0b460ce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0b460ce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0b460ce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0b460ce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0b460ce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0b460ce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0b460ce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0b460ce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0b460ce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0b460ce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0b460ce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0b460ce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29500" y="1822825"/>
            <a:ext cx="78918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LuPy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Транслятор Python → Lua </a:t>
            </a:r>
            <a:endParaRPr sz="3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requirement specification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Заключение</a:t>
            </a:r>
            <a:endParaRPr sz="33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Таким образом, были рассмотрены следующие вопросы: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авторы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суть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основы работы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структура проекта.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50" y="2571750"/>
            <a:ext cx="2244800" cy="21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Авторы проекта</a:t>
            </a:r>
            <a:endParaRPr sz="33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Говоров Владислав (лидер команды)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Аксененко Олег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Жлуткин Роман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Рева Светлана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Шешин Максим</a:t>
            </a:r>
            <a:endParaRPr sz="200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23" y="2571750"/>
            <a:ext cx="2751553" cy="2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Суть проекта</a:t>
            </a:r>
            <a:endParaRPr sz="33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Транслятор  – это программа, которая считывает текст программы, написанной на одном языке – исходном, и переводит его в эквивалентный текст на другом языке – целевом.</a:t>
            </a:r>
            <a:endParaRPr sz="2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Наш проект состоит в разработке транслятора, который преобразует программу, содержащую подмножество языка Python, в программу, содержащую подмножество языка Lua, генерируя эквивалентный исходный код.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Python</a:t>
            </a:r>
            <a:endParaRPr sz="330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719625"/>
            <a:ext cx="7597098" cy="2492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 dirty="0"/>
              <a:t>Python – это универсальный современный язык программирования высокого уровня, к преимуществам которого относят высокую производительность программных решений и структурированный, хорошо читаемый код.</a:t>
            </a:r>
            <a:endParaRPr sz="40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 dirty="0"/>
              <a:t>Синтаксис этого языка максимально облегчен, что позволяет выучить его за сравнительно короткое время, а широкий перечень встроенных библиотек позволяет применять внушительный набор полезных функций и возможностей.  Python может использоваться для написания прикладных приложений, а также разработки web-сервисов.</a:t>
            </a:r>
            <a:endParaRPr sz="4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49" y="3892975"/>
            <a:ext cx="2884199" cy="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Lua</a:t>
            </a:r>
            <a:endParaRPr sz="33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328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Lua — скриптовый язык программирования.</a:t>
            </a:r>
            <a:endParaRPr sz="3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По идеологии и реализации язык Lua ближе всего к JavaScript, в частности, он также реализует прототипную модель ООП, но отличается паскалеподобным синтаксисом и более мощными и гибкими конструкциями.</a:t>
            </a:r>
            <a:endParaRPr sz="33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300" dirty="0"/>
              <a:t>Характерной особенностью Lua является реализация большого числа программных сущностей минимумом синтаксических средств.</a:t>
            </a:r>
            <a:endParaRPr sz="3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452" y="3442325"/>
            <a:ext cx="2357325" cy="157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Структура проекта</a:t>
            </a:r>
            <a:endParaRPr sz="31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24" y="497225"/>
            <a:ext cx="3565200" cy="41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Лексический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Синтаксический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Семантический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Генератор кода</a:t>
            </a:r>
            <a:endParaRPr sz="21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9"/>
          <p:cNvGraphicFramePr/>
          <p:nvPr/>
        </p:nvGraphicFramePr>
        <p:xfrm>
          <a:off x="952500" y="508096"/>
          <a:ext cx="7239000" cy="4053525"/>
        </p:xfrm>
        <a:graphic>
          <a:graphicData uri="http://schemas.openxmlformats.org/drawingml/2006/table">
            <a:tbl>
              <a:tblPr>
                <a:noFill/>
                <a:tableStyleId>{A0C588FD-310A-498B-B26D-C9813C5D6017}</a:tableStyleId>
              </a:tblPr>
              <a:tblGrid>
                <a:gridCol w="3619500"/>
                <a:gridCol w="3619500"/>
              </a:tblGrid>
              <a:tr h="405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 &lt;предложения&gt; end</a:t>
                      </a:r>
                      <a:endParaRPr sz="2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75" y="3555200"/>
            <a:ext cx="2421175" cy="7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25" y="3116800"/>
            <a:ext cx="2167777" cy="14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Подмножество исходного языка</a:t>
            </a:r>
            <a:endParaRPr sz="330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 dirty="0" smtClean="0">
                <a:latin typeface="Arial"/>
                <a:ea typeface="Arial"/>
                <a:cs typeface="Arial"/>
                <a:sym typeface="Arial"/>
              </a:rPr>
              <a:t>Операторы: +, -, *, /, %, **, ==, !=, &gt;, &lt;, &gt;=, &lt;=, and, or, not, in, =.</a:t>
            </a:r>
            <a:endParaRPr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 dirty="0" smtClean="0">
                <a:latin typeface="Arial"/>
                <a:ea typeface="Arial"/>
                <a:cs typeface="Arial"/>
                <a:sym typeface="Arial"/>
              </a:rPr>
              <a:t>Операторы </a:t>
            </a:r>
            <a:r>
              <a:rPr lang="ru" sz="1500" dirty="0">
                <a:latin typeface="Arial"/>
                <a:ea typeface="Arial"/>
                <a:cs typeface="Arial"/>
                <a:sym typeface="Arial"/>
              </a:rPr>
              <a:t>циклов: for, while.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 dirty="0">
                <a:latin typeface="Arial"/>
                <a:ea typeface="Arial"/>
                <a:cs typeface="Arial"/>
                <a:sym typeface="Arial"/>
              </a:rPr>
              <a:t>Операторы ветвления: if, elif, else.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 dirty="0">
                <a:latin typeface="Arial"/>
                <a:ea typeface="Arial"/>
                <a:cs typeface="Arial"/>
                <a:sym typeface="Arial"/>
              </a:rPr>
              <a:t>Стандартные функции: print, len, </a:t>
            </a:r>
            <a:r>
              <a:rPr lang="ru" sz="1500" dirty="0"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range.</a:t>
            </a: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lvl="0" indent="-323850" algn="just">
              <a:lnSpc>
                <a:spcPct val="150000"/>
              </a:lnSpc>
              <a:buSzPts val="1500"/>
              <a:buFont typeface="Arial"/>
              <a:buChar char="●"/>
            </a:pPr>
            <a:r>
              <a:rPr lang="ru-RU" sz="1500" dirty="0">
                <a:latin typeface="Arial"/>
                <a:ea typeface="Arial"/>
                <a:cs typeface="Arial"/>
              </a:rPr>
              <a:t>Логические константы: </a:t>
            </a:r>
            <a:r>
              <a:rPr lang="en-US" sz="1500" dirty="0">
                <a:latin typeface="Arial"/>
                <a:ea typeface="Arial"/>
                <a:cs typeface="Arial"/>
              </a:rPr>
              <a:t>True</a:t>
            </a:r>
            <a:r>
              <a:rPr lang="ru-RU" sz="1500" dirty="0">
                <a:latin typeface="Arial"/>
                <a:ea typeface="Arial"/>
                <a:cs typeface="Arial"/>
              </a:rPr>
              <a:t>, </a:t>
            </a:r>
            <a:r>
              <a:rPr lang="en-US" sz="1500" dirty="0">
                <a:latin typeface="Arial"/>
                <a:ea typeface="Arial"/>
                <a:cs typeface="Arial"/>
              </a:rPr>
              <a:t>False</a:t>
            </a:r>
            <a:r>
              <a:rPr lang="ru-RU" sz="1500" dirty="0" smtClean="0">
                <a:latin typeface="Arial"/>
                <a:ea typeface="Arial"/>
                <a:cs typeface="Arial"/>
              </a:rPr>
              <a:t>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5" y="2387500"/>
            <a:ext cx="1615274" cy="227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Фрагмент грамматики исходного языка</a:t>
            </a:r>
            <a:endParaRPr sz="33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62" y="1637425"/>
            <a:ext cx="6447676" cy="29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340</Words>
  <Application>Microsoft Office PowerPoint</Application>
  <PresentationFormat>Экран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Nunito</vt:lpstr>
      <vt:lpstr>Shift</vt:lpstr>
      <vt:lpstr>LuPy Транслятор Python → Lua </vt:lpstr>
      <vt:lpstr>Авторы проекта</vt:lpstr>
      <vt:lpstr>Суть проекта</vt:lpstr>
      <vt:lpstr>Python</vt:lpstr>
      <vt:lpstr>Lua</vt:lpstr>
      <vt:lpstr>Структура проекта</vt:lpstr>
      <vt:lpstr>Презентация PowerPoint</vt:lpstr>
      <vt:lpstr>Подмножество исходного языка</vt:lpstr>
      <vt:lpstr>Фрагмент грамматики исходного языка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LuPy Транслятор Python → Lua </dc:title>
  <cp:lastModifiedBy>777rsb@mail.ru</cp:lastModifiedBy>
  <cp:revision>3</cp:revision>
  <dcterms:modified xsi:type="dcterms:W3CDTF">2021-12-14T23:40:17Z</dcterms:modified>
</cp:coreProperties>
</file>