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59" r:id="rId6"/>
    <p:sldId id="267" r:id="rId7"/>
    <p:sldId id="261" r:id="rId8"/>
    <p:sldId id="272" r:id="rId9"/>
    <p:sldId id="260" r:id="rId10"/>
    <p:sldId id="262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76391" autoAdjust="0"/>
  </p:normalViewPr>
  <p:slideViewPr>
    <p:cSldViewPr snapToGrid="0">
      <p:cViewPr varScale="1">
        <p:scale>
          <a:sx n="121" d="100"/>
          <a:sy n="121" d="100"/>
        </p:scale>
        <p:origin x="28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19.12.2024.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I’hope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you</a:t>
            </a:r>
            <a:r>
              <a:rPr lang="hr-HR" dirty="0"/>
              <a:t> </a:t>
            </a:r>
            <a:r>
              <a:rPr lang="hr-HR" dirty="0" err="1"/>
              <a:t>give</a:t>
            </a:r>
            <a:r>
              <a:rPr lang="hr-HR" dirty="0"/>
              <a:t> </a:t>
            </a:r>
            <a:r>
              <a:rPr lang="hr-HR" dirty="0" err="1"/>
              <a:t>your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 to </a:t>
            </a:r>
            <a:r>
              <a:rPr lang="hr-HR" dirty="0" err="1"/>
              <a:t>assigned</a:t>
            </a:r>
            <a:r>
              <a:rPr lang="hr-HR" dirty="0"/>
              <a:t> </a:t>
            </a:r>
            <a:r>
              <a:rPr lang="hr-HR" dirty="0" err="1"/>
              <a:t>task</a:t>
            </a:r>
            <a:r>
              <a:rPr lang="hr-HR" dirty="0"/>
              <a:t>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State </a:t>
            </a:r>
            <a:r>
              <a:rPr lang="hr-HR" dirty="0" err="1"/>
              <a:t>just</a:t>
            </a:r>
            <a:r>
              <a:rPr lang="hr-HR" dirty="0"/>
              <a:t> </a:t>
            </a:r>
            <a:r>
              <a:rPr lang="hr-HR" dirty="0" err="1"/>
              <a:t>your</a:t>
            </a:r>
            <a:r>
              <a:rPr lang="hr-HR" dirty="0"/>
              <a:t> </a:t>
            </a:r>
            <a:r>
              <a:rPr lang="hr-HR" dirty="0" err="1"/>
              <a:t>vison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project</a:t>
            </a:r>
            <a:r>
              <a:rPr lang="hr-HR" dirty="0"/>
              <a:t> </a:t>
            </a:r>
            <a:r>
              <a:rPr lang="hr-HR" dirty="0" err="1"/>
              <a:t>idea</a:t>
            </a:r>
            <a:r>
              <a:rPr lang="hr-H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Comment</a:t>
            </a:r>
            <a:r>
              <a:rPr lang="hr-HR" dirty="0"/>
              <a:t> </a:t>
            </a:r>
            <a:r>
              <a:rPr lang="hr-HR" dirty="0" err="1"/>
              <a:t>any</a:t>
            </a:r>
            <a:r>
              <a:rPr lang="hr-HR" dirty="0"/>
              <a:t> d</a:t>
            </a:r>
            <a:r>
              <a:rPr lang="en-US" dirty="0" err="1"/>
              <a:t>ropped</a:t>
            </a:r>
            <a:r>
              <a:rPr lang="en-US" dirty="0"/>
              <a:t> od additional functionalities during work</a:t>
            </a:r>
            <a:r>
              <a:rPr lang="hr-H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76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Have you gain new experiences?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6632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sz="1800" b="1" cap="small" noProof="0" dirty="0">
                <a:solidFill>
                  <a:srgbClr val="363636"/>
                </a:solidFill>
                <a:latin typeface="Century Gothic" panose="020B0502020202020204" pitchFamily="34" charset="0"/>
              </a:rPr>
              <a:t>Software Engineering</a:t>
            </a:r>
          </a:p>
          <a:p>
            <a:pPr algn="l">
              <a:lnSpc>
                <a:spcPct val="120000"/>
              </a:lnSpc>
            </a:pPr>
            <a:r>
              <a:rPr lang="en-US" sz="1200" b="1" cap="small" noProof="0" dirty="0">
                <a:solidFill>
                  <a:srgbClr val="363636"/>
                </a:solidFill>
                <a:latin typeface="Century Gothic" panose="020B0502020202020204" pitchFamily="34" charset="0"/>
              </a:rPr>
              <a:t>Course ID 209709</a:t>
            </a:r>
            <a:endParaRPr lang="en-US" sz="12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95959-D32F-4BF6-BF72-730E00928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47" y="803498"/>
            <a:ext cx="290512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0842F-514F-4AED-9DDB-A9184169F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86" y="-42874"/>
            <a:ext cx="3890230" cy="3368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ECC33-8471-4E1B-83D6-40AD635CD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47" y="803498"/>
            <a:ext cx="2905125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86" y="-42874"/>
            <a:ext cx="3890230" cy="33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67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0657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49658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 dirty="0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87594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79246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23032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92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95527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093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70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01444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369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64024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72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90768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53257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19.12.2024.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presentation</a:t>
            </a:r>
            <a:br>
              <a:rPr lang="en-US" dirty="0"/>
            </a:br>
            <a:r>
              <a:rPr lang="hr-HR" sz="4400" dirty="0"/>
              <a:t>&lt;YOUR </a:t>
            </a:r>
            <a:r>
              <a:rPr lang="en-US" sz="4400" dirty="0"/>
              <a:t>Project title</a:t>
            </a:r>
            <a:r>
              <a:rPr lang="hr-HR" sz="4400" dirty="0"/>
              <a:t>&gt;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Team: </a:t>
            </a:r>
            <a:r>
              <a:rPr lang="hr-HR" sz="1200" dirty="0"/>
              <a:t>&lt;</a:t>
            </a:r>
            <a:r>
              <a:rPr lang="en-US" dirty="0"/>
              <a:t>Team name</a:t>
            </a:r>
            <a:r>
              <a:rPr lang="hr-HR" sz="1200" dirty="0"/>
              <a:t>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programing (organizational) 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organization (used platforms/SW ….)</a:t>
            </a:r>
          </a:p>
          <a:p>
            <a:pPr lvl="1"/>
            <a:r>
              <a:rPr lang="en-US" dirty="0"/>
              <a:t>GIT experience</a:t>
            </a:r>
          </a:p>
          <a:p>
            <a:r>
              <a:rPr lang="en-US" dirty="0"/>
              <a:t>Applied SDLC model characteristics 	</a:t>
            </a:r>
          </a:p>
          <a:p>
            <a:pPr lvl="1"/>
            <a:r>
              <a:rPr lang="en-US" dirty="0"/>
              <a:t>ad-hoc, waterfall,….</a:t>
            </a:r>
          </a:p>
          <a:p>
            <a:pPr lvl="1"/>
            <a:endParaRPr lang="hr-HR" dirty="0"/>
          </a:p>
          <a:p>
            <a:r>
              <a:rPr lang="en-US" dirty="0"/>
              <a:t>Members tasks breakdown table with estimated effort in hours (one slide)</a:t>
            </a:r>
          </a:p>
          <a:p>
            <a:pPr lvl="1"/>
            <a:r>
              <a:rPr lang="en-US" dirty="0"/>
              <a:t>In oral presentation just discuss main schedule issues and your experience to solve it (e.g., taking over other members tasks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3CB3-E00D-6C81-3A32-7EA98C55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Conflicts, Issue, Problem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E97-F71E-2863-3017-9B4C7CB1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competencies issues (if you have any)</a:t>
            </a:r>
          </a:p>
          <a:p>
            <a:pPr lvl="1"/>
            <a:r>
              <a:rPr lang="en-US" dirty="0"/>
              <a:t>How you solve it?</a:t>
            </a:r>
          </a:p>
          <a:p>
            <a:pPr lvl="1"/>
            <a:endParaRPr lang="en-US" dirty="0"/>
          </a:p>
          <a:p>
            <a:r>
              <a:rPr lang="en-US" dirty="0"/>
              <a:t>Trust</a:t>
            </a:r>
          </a:p>
          <a:p>
            <a:r>
              <a:rPr lang="en-US" dirty="0"/>
              <a:t>Fun?</a:t>
            </a:r>
          </a:p>
          <a:p>
            <a:r>
              <a:rPr lang="en-US" dirty="0"/>
              <a:t>Share good side and suggestions for improvement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5E6E-A7A7-9154-57F6-A71344C8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832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E4C6-6BCB-BD22-D0CD-3F4AE7BC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E41B-ED21-816C-7BC5-4ACA2929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E48AA-FE76-5583-4334-D8883B50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231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1A1-745B-547C-60B6-51BF23D1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3C35-28E0-6EC5-E9B6-89B7EC48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endParaRPr lang="en-US" dirty="0"/>
          </a:p>
          <a:p>
            <a:r>
              <a:rPr lang="en-US" dirty="0"/>
              <a:t>Please keep your presentation on 15-20 min. time limit!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73B-A693-172E-4BC2-6DE4FC9C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553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hr-HR" dirty="0"/>
          </a:p>
          <a:p>
            <a:r>
              <a:rPr lang="en-US" dirty="0"/>
              <a:t>Project goal</a:t>
            </a:r>
            <a:endParaRPr lang="hr-HR" dirty="0"/>
          </a:p>
          <a:p>
            <a:r>
              <a:rPr lang="en-US" dirty="0"/>
              <a:t>System analysis and design</a:t>
            </a:r>
          </a:p>
          <a:p>
            <a:pPr lvl="1"/>
            <a:r>
              <a:rPr lang="en-US" dirty="0"/>
              <a:t>User &amp; system requirements</a:t>
            </a:r>
            <a:endParaRPr lang="hr-HR" dirty="0"/>
          </a:p>
          <a:p>
            <a:pPr lvl="1"/>
            <a:r>
              <a:rPr lang="en-US" dirty="0"/>
              <a:t>SW architecture</a:t>
            </a:r>
            <a:endParaRPr lang="hr-HR" dirty="0"/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members and responsibilities </a:t>
            </a:r>
          </a:p>
          <a:p>
            <a:r>
              <a:rPr lang="en-US" dirty="0"/>
              <a:t>Project leader: &lt;name&gt;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state the basic idea, goal and purpose of your product</a:t>
            </a:r>
          </a:p>
          <a:p>
            <a:pPr lvl="1"/>
            <a:r>
              <a:rPr lang="en-US" dirty="0"/>
              <a:t>Is there a similar software product on the market? Compare features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requirements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</a:t>
            </a:r>
            <a:r>
              <a:rPr lang="en-US" dirty="0"/>
              <a:t> main functional requirement</a:t>
            </a:r>
            <a:r>
              <a:rPr lang="hr-HR" dirty="0"/>
              <a:t> (1 </a:t>
            </a:r>
            <a:r>
              <a:rPr lang="en-US" dirty="0"/>
              <a:t>slide</a:t>
            </a:r>
            <a:r>
              <a:rPr lang="hr-HR" dirty="0"/>
              <a:t>)</a:t>
            </a:r>
            <a:endParaRPr lang="en-US" dirty="0"/>
          </a:p>
          <a:p>
            <a:r>
              <a:rPr lang="en-US" dirty="0"/>
              <a:t>Non-functional and </a:t>
            </a:r>
            <a:r>
              <a:rPr lang="hr-HR" dirty="0"/>
              <a:t>dom</a:t>
            </a:r>
            <a:r>
              <a:rPr lang="en-US" dirty="0"/>
              <a:t>ai</a:t>
            </a:r>
            <a:r>
              <a:rPr lang="hr-HR" dirty="0"/>
              <a:t>n </a:t>
            </a:r>
            <a:r>
              <a:rPr lang="en-US" dirty="0"/>
              <a:t>requirements </a:t>
            </a:r>
            <a:r>
              <a:rPr lang="hr-HR" dirty="0"/>
              <a:t>(</a:t>
            </a:r>
            <a:r>
              <a:rPr lang="en-US" dirty="0"/>
              <a:t>.</a:t>
            </a:r>
            <a:r>
              <a:rPr lang="hr-HR" dirty="0"/>
              <a:t> 1 </a:t>
            </a:r>
            <a:r>
              <a:rPr lang="en-US" dirty="0"/>
              <a:t>slide</a:t>
            </a:r>
            <a:r>
              <a:rPr lang="hr-HR" dirty="0"/>
              <a:t>)</a:t>
            </a:r>
            <a:endParaRPr lang="en-US" dirty="0"/>
          </a:p>
          <a:p>
            <a:pPr lvl="1"/>
            <a:r>
              <a:rPr lang="en-US" dirty="0"/>
              <a:t>In oral presentation briefly discuss just example of main challenges and relate this with next UML Use Case Diagram slide!</a:t>
            </a: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Use case System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 (one)</a:t>
            </a:r>
          </a:p>
          <a:p>
            <a:r>
              <a:rPr lang="en-US" dirty="0"/>
              <a:t>Sequence diagram (depending on your project topics)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architecture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diagram?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Deployment diagram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organization</a:t>
            </a:r>
          </a:p>
          <a:p>
            <a:r>
              <a:rPr lang="en-US" dirty="0"/>
              <a:t>The scope of conducted tests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24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en-US" dirty="0"/>
              <a:t>Used Tools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/>
          <a:p>
            <a:r>
              <a:rPr lang="en-US" dirty="0"/>
              <a:t>Programming languages </a:t>
            </a:r>
            <a:r>
              <a:rPr lang="hr-HR" dirty="0"/>
              <a:t>&amp; </a:t>
            </a:r>
            <a:r>
              <a:rPr lang="hr-HR" dirty="0" err="1"/>
              <a:t>frameworks</a:t>
            </a:r>
            <a:r>
              <a:rPr lang="hr-HR" dirty="0"/>
              <a:t> </a:t>
            </a:r>
            <a:r>
              <a:rPr lang="en-US" dirty="0"/>
              <a:t>used</a:t>
            </a:r>
            <a:endParaRPr lang="hr-HR" dirty="0"/>
          </a:p>
          <a:p>
            <a:pPr lvl="1"/>
            <a:r>
              <a:rPr lang="en-US" dirty="0"/>
              <a:t>Front-end / Back-end</a:t>
            </a:r>
          </a:p>
          <a:p>
            <a:r>
              <a:rPr lang="en-US" dirty="0"/>
              <a:t>Framework?</a:t>
            </a:r>
          </a:p>
          <a:p>
            <a:r>
              <a:rPr lang="en-US" dirty="0"/>
              <a:t>Libraries?</a:t>
            </a:r>
          </a:p>
          <a:p>
            <a:r>
              <a:rPr lang="en-US" dirty="0"/>
              <a:t>Design patterns used?</a:t>
            </a:r>
          </a:p>
          <a:p>
            <a:pPr lvl="1"/>
            <a:r>
              <a:rPr lang="en-US" dirty="0"/>
              <a:t>Include links if applicable</a:t>
            </a:r>
            <a:endParaRPr lang="hr-HR" dirty="0"/>
          </a:p>
          <a:p>
            <a:r>
              <a:rPr lang="hr-HR" dirty="0" err="1"/>
              <a:t>Deployment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1288</TotalTime>
  <Words>345</Words>
  <Application>Microsoft Office PowerPoint</Application>
  <PresentationFormat>On-screen Show (4:3)</PresentationFormat>
  <Paragraphs>84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Franklin Gothic Book</vt:lpstr>
      <vt:lpstr>Franklin Gothic Demi</vt:lpstr>
      <vt:lpstr>Franklin Gothic Medium</vt:lpstr>
      <vt:lpstr>Tahoma</vt:lpstr>
      <vt:lpstr>Times New Roman</vt:lpstr>
      <vt:lpstr>Wingdings 2</vt:lpstr>
      <vt:lpstr>DividendVTI</vt:lpstr>
      <vt:lpstr>Project presentation &lt;YOUR Project title&gt;</vt:lpstr>
      <vt:lpstr>Outline</vt:lpstr>
      <vt:lpstr>Group Members</vt:lpstr>
      <vt:lpstr>Project Introduction</vt:lpstr>
      <vt:lpstr>Main requirements</vt:lpstr>
      <vt:lpstr>Overall Use case System Diagram</vt:lpstr>
      <vt:lpstr>SW architecture</vt:lpstr>
      <vt:lpstr>Testing</vt:lpstr>
      <vt:lpstr>Used Tools</vt:lpstr>
      <vt:lpstr>Project organization</vt:lpstr>
      <vt:lpstr>Conflicts, Issue, Problem</vt:lpstr>
      <vt:lpstr>Project 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 presentation</dc:title>
  <dc:creator>Vlado Sruk</dc:creator>
  <cp:lastModifiedBy>Vlado Sruk</cp:lastModifiedBy>
  <cp:revision>23</cp:revision>
  <dcterms:created xsi:type="dcterms:W3CDTF">2016-01-18T13:10:52Z</dcterms:created>
  <dcterms:modified xsi:type="dcterms:W3CDTF">2024-12-19T08:05:13Z</dcterms:modified>
</cp:coreProperties>
</file>