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Работа со строками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Программа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53490"/>
            <a:ext cx="10053320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74625" y="793115"/>
            <a:ext cx="11524615" cy="5271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Vlado</cp:lastModifiedBy>
  <cp:revision>2</cp:revision>
  <dcterms:created xsi:type="dcterms:W3CDTF">2022-10-28T09:38:46Z</dcterms:created>
  <dcterms:modified xsi:type="dcterms:W3CDTF">2022-10-28T09:42:17Z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1049-11.2.0.11341</vt:lpwstr>
  </property>
  <property fmtid="{D5CDD505-2E9C-101B-9397-08002B2CF9AE}" pid="3" name="ICV">
    <vt:lpwstr>75F0F4492A2F46C5BA8C8A655E49BB7E</vt:lpwstr>
  </property>
</Properties>
</file>