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4902" y="2420572"/>
            <a:ext cx="7766936" cy="1646302"/>
          </a:xfrm>
        </p:spPr>
        <p:txBody>
          <a:bodyPr/>
          <a:lstStyle/>
          <a:p>
            <a:r>
              <a:rPr lang="en-US" dirty="0" smtClean="0"/>
              <a:t>GUNSHOOTER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Made by PISMANIK VLADISLAW VALERIEVICH 10I school</a:t>
            </a:r>
            <a:r>
              <a:rPr lang="ru-RU" sz="3200" dirty="0" smtClean="0"/>
              <a:t>№1547</a:t>
            </a:r>
            <a:endParaRPr lang="ru-RU" sz="3200" dirty="0"/>
          </a:p>
        </p:txBody>
      </p:sp>
      <p:pic>
        <p:nvPicPr>
          <p:cNvPr id="1029" name="Picture 5" descr="Картинки по запросу lifestealer dot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53" y="1028104"/>
            <a:ext cx="3753864" cy="187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Картинки по запросу dota 2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53" y="4305026"/>
            <a:ext cx="2552974" cy="255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Картинки по запросу dota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28" y="1012506"/>
            <a:ext cx="3364499" cy="189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6449"/>
            <a:ext cx="8596668" cy="1320800"/>
          </a:xfrm>
        </p:spPr>
        <p:txBody>
          <a:bodyPr/>
          <a:lstStyle/>
          <a:p>
            <a:r>
              <a:rPr lang="ru-RU" dirty="0" smtClean="0"/>
              <a:t>Для чего был создан проект: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5684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Часто бывает, что абсолютно нечем заняться. Нет, я говорю не о </a:t>
            </a:r>
            <a:r>
              <a:rPr 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прокастинации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или лени, а о таких ситуациях, в которых нужно попросту убить время. Такое часто случается в метро, поезде или даже в простой очереди. Сейчас на помощь пришли смартфоны и интернет, но что делать, если сеть не ловится или вы уже посмотрели все ленты новостей? Правильно, игрушки. Существует даже специальный класс игр, который так и называется: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таймкиллеры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убивалки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времени. В них не нужно особо думать, они не рассчитаны на скорость реакции, но они очень увлекательные и главное их предназначение — это скоротать ваше время и как-то вас занять, чтобы вы даже не заметили, как прошёл час-другой.</a:t>
            </a:r>
            <a:r>
              <a:rPr lang="ru-RU" sz="2400" b="1" dirty="0"/>
              <a:t> </a:t>
            </a:r>
            <a:r>
              <a:rPr lang="ru-RU" sz="2400" b="1" dirty="0" smtClean="0"/>
              <a:t>Моя игра из этого разряда</a:t>
            </a:r>
          </a:p>
        </p:txBody>
      </p:sp>
    </p:spTree>
    <p:extLst>
      <p:ext uri="{BB962C8B-B14F-4D97-AF65-F5344CB8AC3E}">
        <p14:creationId xmlns:p14="http://schemas.microsoft.com/office/powerpoint/2010/main" val="369042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391" y="145913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Проект реализован с помощью классов и функции.</a:t>
            </a:r>
          </a:p>
          <a:p>
            <a:pPr marL="0" indent="0">
              <a:buNone/>
            </a:pPr>
            <a:r>
              <a:rPr lang="ru-RU" sz="2400" b="1" dirty="0" smtClean="0"/>
              <a:t>Основные классы – </a:t>
            </a:r>
            <a:r>
              <a:rPr lang="en-US" sz="2400" b="1" dirty="0" smtClean="0"/>
              <a:t>Player, Mob, Bullet, Explosion</a:t>
            </a:r>
            <a:endParaRPr lang="ru-RU" sz="2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70647"/>
            <a:ext cx="5444256" cy="37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88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реализован!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6501"/>
            <a:ext cx="4583598" cy="3880773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Для реализации проекта потребовалось 432 строки и море работы! В проекте также были использованы: анимации, работа с </a:t>
            </a:r>
            <a:r>
              <a:rPr lang="ru-RU" sz="2400" b="1" dirty="0" smtClean="0"/>
              <a:t>файлами, изменение </a:t>
            </a:r>
            <a:r>
              <a:rPr lang="ru-RU" sz="2400" b="1" dirty="0" smtClean="0"/>
              <a:t>размеров </a:t>
            </a:r>
            <a:r>
              <a:rPr lang="ru-RU" sz="2400" b="1" dirty="0" smtClean="0"/>
              <a:t>спрайтов</a:t>
            </a:r>
            <a:r>
              <a:rPr lang="ru-RU" sz="2400" b="1" dirty="0" smtClean="0"/>
              <a:t> </a:t>
            </a:r>
            <a:r>
              <a:rPr lang="ru-RU" sz="2400" b="1" dirty="0" smtClean="0"/>
              <a:t>и многое другое.</a:t>
            </a:r>
          </a:p>
          <a:p>
            <a:r>
              <a:rPr lang="ru-RU" sz="2400" b="1" dirty="0" smtClean="0"/>
              <a:t>Также были реализованы панели жизней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196" y="1073031"/>
            <a:ext cx="4555996" cy="48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54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Спрайты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1865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cs typeface="Arial" panose="020B0604020202020204" pitchFamily="34" charset="0"/>
              </a:rPr>
              <a:t>Текстуры персонажей и </a:t>
            </a:r>
            <a:r>
              <a:rPr lang="ru-RU" sz="2400" b="1" dirty="0" err="1" smtClean="0">
                <a:cs typeface="Arial" panose="020B0604020202020204" pitchFamily="34" charset="0"/>
              </a:rPr>
              <a:t>анимаций</a:t>
            </a:r>
            <a:r>
              <a:rPr lang="ru-RU" sz="2400" b="1" dirty="0" smtClean="0">
                <a:cs typeface="Arial" panose="020B0604020202020204" pitchFamily="34" charset="0"/>
              </a:rPr>
              <a:t> были взяты с открытого источника -  </a:t>
            </a:r>
            <a:r>
              <a:rPr lang="en-US" sz="2400" b="1" dirty="0" smtClean="0">
                <a:cs typeface="Arial" panose="020B0604020202020204" pitchFamily="34" charset="0"/>
              </a:rPr>
              <a:t>Google </a:t>
            </a:r>
            <a:r>
              <a:rPr lang="ru-RU" sz="2400" b="1" dirty="0" smtClean="0">
                <a:cs typeface="Arial" panose="020B0604020202020204" pitchFamily="34" charset="0"/>
              </a:rPr>
              <a:t>Картинки из игры </a:t>
            </a:r>
            <a:r>
              <a:rPr lang="en-US" sz="2400" b="1" dirty="0" smtClean="0">
                <a:cs typeface="Arial" panose="020B0604020202020204" pitchFamily="34" charset="0"/>
              </a:rPr>
              <a:t>Dota2</a:t>
            </a:r>
            <a:endParaRPr lang="ru-RU" sz="2400" b="1" dirty="0"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3216220"/>
            <a:ext cx="10975975" cy="9505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17" y="4449098"/>
            <a:ext cx="9229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73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Заключение. 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У проекта есть невероятные перспективы для того чтобы стать ТОП1 ТАЙМКИЛЛ ИГРОЙ 2020+ годов. Необходимо просто развивать анимации врагов и самого персонажа, добавлять новые функции и делать игровой цикл больше и сложнее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96" y="3210386"/>
            <a:ext cx="46577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64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84756"/>
            <a:ext cx="8596668" cy="1320800"/>
          </a:xfrm>
        </p:spPr>
        <p:txBody>
          <a:bodyPr/>
          <a:lstStyle/>
          <a:p>
            <a:r>
              <a:rPr lang="ru-RU" dirty="0" smtClean="0"/>
              <a:t>Дальнейшая реализация алгоритма волн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86" y="1345156"/>
            <a:ext cx="5142913" cy="5350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151" y="2367418"/>
            <a:ext cx="3883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Позже будет введён алгоритм волн-уровней. Всего будет около 100 волн и количество Мобов всё время будет возрастать.</a:t>
            </a:r>
          </a:p>
          <a:p>
            <a:r>
              <a:rPr lang="ru-RU" sz="2400" dirty="0" smtClean="0"/>
              <a:t>Так же будет введена сложность уровня и прохождения – больше мобов, выше скорость, мобы смогут стрелять по тебе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47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Ваши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1970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Пример загрузки всей игровой графики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76475"/>
            <a:ext cx="88106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10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pic>
        <p:nvPicPr>
          <p:cNvPr id="3074" name="Picture 2" descr="Картинки по запросу dot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47327"/>
            <a:ext cx="7804830" cy="43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809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307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GUNSHOOTER</vt:lpstr>
      <vt:lpstr>Для чего был создан проект:</vt:lpstr>
      <vt:lpstr>Описание реализации</vt:lpstr>
      <vt:lpstr>Проект реализован!</vt:lpstr>
      <vt:lpstr>Спрайты </vt:lpstr>
      <vt:lpstr>Заключение. Перспективы</vt:lpstr>
      <vt:lpstr>Дальнейшая реализация алгоритма волн</vt:lpstr>
      <vt:lpstr>Ваши вопросы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GUNSHOOTER</dc:title>
  <dc:creator>Пользователь</dc:creator>
  <cp:lastModifiedBy>Пользователь</cp:lastModifiedBy>
  <cp:revision>7</cp:revision>
  <dcterms:created xsi:type="dcterms:W3CDTF">2020-01-23T15:06:49Z</dcterms:created>
  <dcterms:modified xsi:type="dcterms:W3CDTF">2020-01-23T19:53:48Z</dcterms:modified>
</cp:coreProperties>
</file>