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56" r:id="rId2"/>
    <p:sldId id="258" r:id="rId3"/>
    <p:sldId id="259" r:id="rId4"/>
    <p:sldId id="260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4453-C4BD-4C20-B415-002755E2BDEC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3312-347D-43EE-B225-4F504C94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96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4453-C4BD-4C20-B415-002755E2BDEC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3312-347D-43EE-B225-4F504C94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4453-C4BD-4C20-B415-002755E2BDEC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3312-347D-43EE-B225-4F504C94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50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4453-C4BD-4C20-B415-002755E2BDEC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3312-347D-43EE-B225-4F504C9497E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6051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4453-C4BD-4C20-B415-002755E2BDEC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3312-347D-43EE-B225-4F504C94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55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4453-C4BD-4C20-B415-002755E2BDEC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3312-347D-43EE-B225-4F504C94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425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4453-C4BD-4C20-B415-002755E2BDEC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3312-347D-43EE-B225-4F504C94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27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4453-C4BD-4C20-B415-002755E2BDEC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3312-347D-43EE-B225-4F504C94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629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4453-C4BD-4C20-B415-002755E2BDEC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3312-347D-43EE-B225-4F504C94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44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4453-C4BD-4C20-B415-002755E2BDEC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3312-347D-43EE-B225-4F504C94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14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4453-C4BD-4C20-B415-002755E2BDEC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3312-347D-43EE-B225-4F504C94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54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4453-C4BD-4C20-B415-002755E2BDEC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3312-347D-43EE-B225-4F504C94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9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4453-C4BD-4C20-B415-002755E2BDEC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3312-347D-43EE-B225-4F504C94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07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4453-C4BD-4C20-B415-002755E2BDEC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3312-347D-43EE-B225-4F504C94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73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4453-C4BD-4C20-B415-002755E2BDEC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3312-347D-43EE-B225-4F504C94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64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4453-C4BD-4C20-B415-002755E2BDEC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3312-347D-43EE-B225-4F504C94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5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4453-C4BD-4C20-B415-002755E2BDEC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3312-347D-43EE-B225-4F504C94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9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5CA4453-C4BD-4C20-B415-002755E2BDEC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43C3312-347D-43EE-B225-4F504C949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436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3756" y="2125361"/>
            <a:ext cx="10058400" cy="74165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Идеальный досуг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44093" y="3180052"/>
            <a:ext cx="7197726" cy="1405467"/>
          </a:xfrm>
        </p:spPr>
        <p:txBody>
          <a:bodyPr/>
          <a:lstStyle/>
          <a:p>
            <a:pPr algn="l"/>
            <a:r>
              <a:rPr lang="ru-RU" dirty="0" smtClean="0"/>
              <a:t>Презентация подготовлена учениками </a:t>
            </a:r>
          </a:p>
          <a:p>
            <a:pPr algn="l"/>
            <a:r>
              <a:rPr lang="ru-RU" dirty="0" smtClean="0"/>
              <a:t>Школы №1547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973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4500" y="-96271"/>
            <a:ext cx="10515600" cy="1325563"/>
          </a:xfrm>
        </p:spPr>
        <p:txBody>
          <a:bodyPr/>
          <a:lstStyle/>
          <a:p>
            <a:r>
              <a:rPr lang="ru-RU" dirty="0" smtClean="0"/>
              <a:t>О приложении: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6426" y="949892"/>
            <a:ext cx="10233800" cy="3101183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Часто люди не знают чем им заняться</a:t>
            </a:r>
            <a:r>
              <a:rPr lang="ru-RU" b="1" dirty="0" smtClean="0"/>
              <a:t> в свободное время, и долго ищут себе занятие на следующие дни и часто безуспешно</a:t>
            </a:r>
            <a:endParaRPr lang="ru-RU" b="1" dirty="0"/>
          </a:p>
          <a:p>
            <a:r>
              <a:rPr lang="ru-RU" b="1" dirty="0" smtClean="0"/>
              <a:t>С помощью нашего приложения вы сможете быстро узнать, как хорошо провести день или отдохнуть с друзьями</a:t>
            </a:r>
          </a:p>
          <a:p>
            <a:r>
              <a:rPr lang="ru-RU" b="1" dirty="0" smtClean="0"/>
              <a:t>Мы сделали одну большую базу данных из 20 </a:t>
            </a:r>
            <a:r>
              <a:rPr lang="ru-RU" b="1" dirty="0" err="1" smtClean="0"/>
              <a:t>датасетов</a:t>
            </a:r>
            <a:r>
              <a:rPr lang="ru-RU" b="1" dirty="0" smtClean="0"/>
              <a:t>, критерии для того чтобы пользователь сам выбирал свой досуг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4051075"/>
            <a:ext cx="4053150" cy="26656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107" y="4051075"/>
            <a:ext cx="3902393" cy="26859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626" y="4026473"/>
            <a:ext cx="3613674" cy="271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898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500" y="324831"/>
            <a:ext cx="10515600" cy="1325563"/>
          </a:xfrm>
        </p:spPr>
        <p:txBody>
          <a:bodyPr/>
          <a:lstStyle/>
          <a:p>
            <a:r>
              <a:rPr lang="ru-RU" dirty="0" smtClean="0"/>
              <a:t>Основной кон</a:t>
            </a:r>
            <a:r>
              <a:rPr lang="ru-RU" dirty="0" smtClean="0"/>
              <a:t>куренты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24112"/>
            <a:ext cx="3743204" cy="5933887"/>
          </a:xfrm>
        </p:spPr>
        <p:txBody>
          <a:bodyPr/>
          <a:lstStyle/>
          <a:p>
            <a:pPr marL="0" indent="0">
              <a:buNone/>
            </a:pPr>
            <a:endParaRPr lang="ru-RU" b="1" dirty="0" smtClean="0"/>
          </a:p>
          <a:p>
            <a:r>
              <a:rPr lang="ru-RU" b="1" dirty="0" smtClean="0"/>
              <a:t>Яндекс Афиша</a:t>
            </a:r>
          </a:p>
          <a:p>
            <a:pPr marL="0" indent="0">
              <a:buNone/>
            </a:pPr>
            <a:r>
              <a:rPr lang="ru-RU" b="1" dirty="0" smtClean="0"/>
              <a:t>Главным конкурентом</a:t>
            </a:r>
          </a:p>
          <a:p>
            <a:pPr marL="0" indent="0">
              <a:buNone/>
            </a:pPr>
            <a:r>
              <a:rPr lang="ru-RU" b="1" dirty="0" smtClean="0"/>
              <a:t>Нашего приложения стала Яндекс Афиша, но из за малого спектра фильтров, наше приложение сможет более точно подбирать идеальный досуг для пользователя </a:t>
            </a:r>
            <a:endParaRPr lang="ru-RU" b="1" dirty="0" smtClean="0"/>
          </a:p>
          <a:p>
            <a:endParaRPr lang="ru-RU" b="1" dirty="0" smtClean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204" y="1650394"/>
            <a:ext cx="8448796" cy="52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471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900" y="245797"/>
            <a:ext cx="10515600" cy="1325563"/>
          </a:xfrm>
        </p:spPr>
        <p:txBody>
          <a:bodyPr/>
          <a:lstStyle/>
          <a:p>
            <a:r>
              <a:rPr lang="ru-RU" dirty="0" smtClean="0"/>
              <a:t>Что использовали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900" y="1690688"/>
            <a:ext cx="4404500" cy="4862512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 процессе разработки мы использовали такие библиотеки как: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n</a:t>
            </a:r>
            <a:r>
              <a:rPr lang="en-US" b="1" dirty="0" err="1" smtClean="0"/>
              <a:t>umpy</a:t>
            </a:r>
            <a:r>
              <a:rPr lang="ru-RU" b="1" dirty="0" smtClean="0"/>
              <a:t> для работы с большими данными и</a:t>
            </a:r>
          </a:p>
          <a:p>
            <a:pPr marL="0" indent="0">
              <a:buNone/>
            </a:pPr>
            <a:r>
              <a:rPr lang="en-US" b="1" dirty="0" err="1" smtClean="0"/>
              <a:t>xlrd</a:t>
            </a:r>
            <a:r>
              <a:rPr lang="en-US" b="1" dirty="0" smtClean="0"/>
              <a:t>  </a:t>
            </a:r>
            <a:r>
              <a:rPr lang="ru-RU" b="1" dirty="0" smtClean="0"/>
              <a:t>для работы с </a:t>
            </a:r>
            <a:r>
              <a:rPr lang="ru-RU" b="1" dirty="0" err="1" smtClean="0"/>
              <a:t>эксель</a:t>
            </a:r>
            <a:r>
              <a:rPr lang="ru-RU" b="1" dirty="0" smtClean="0"/>
              <a:t> таблицами</a:t>
            </a:r>
          </a:p>
          <a:p>
            <a:pPr marL="0" indent="0">
              <a:buNone/>
            </a:pPr>
            <a:r>
              <a:rPr lang="ru-RU" b="1" dirty="0" smtClean="0"/>
              <a:t>Алгоритмы для выделения некоторых ячеек и обработки данных в них</a:t>
            </a:r>
          </a:p>
          <a:p>
            <a:pPr marL="514350" indent="-514350">
              <a:buAutoNum type="arabicParenR" startAt="2"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pic>
        <p:nvPicPr>
          <p:cNvPr id="1032" name="Picture 8" descr="https://sun9-31.userapi.com/c857724/v857724550/1786e8/OtNmrQhDZ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75" y="1452525"/>
            <a:ext cx="5559425" cy="51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0874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233800" cy="4351338"/>
          </a:xfrm>
        </p:spPr>
        <p:txBody>
          <a:bodyPr/>
          <a:lstStyle/>
          <a:p>
            <a:r>
              <a:rPr lang="ru-RU" b="1" dirty="0" smtClean="0"/>
              <a:t>База данных может расширяться, так мы взяли не все </a:t>
            </a:r>
            <a:r>
              <a:rPr lang="ru-RU" b="1" dirty="0" err="1" smtClean="0"/>
              <a:t>датасеты</a:t>
            </a:r>
            <a:r>
              <a:rPr lang="ru-RU" b="1" dirty="0" smtClean="0"/>
              <a:t> из открытых источников</a:t>
            </a:r>
          </a:p>
          <a:p>
            <a:r>
              <a:rPr lang="ru-RU" b="1" dirty="0" smtClean="0"/>
              <a:t>Также в Москве постоянно появляется всё больше и больше мест где вы можете провести своё время с удовольствием и пользой</a:t>
            </a:r>
          </a:p>
          <a:p>
            <a:r>
              <a:rPr lang="ru-RU" b="1" dirty="0" smtClean="0"/>
              <a:t>На должном уровне наше приложение не будет иметь конкурентов так как ни у одного из существующих сервисов нету столько критериев для поиска досуга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5897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 первую очередь за время </a:t>
            </a:r>
            <a:r>
              <a:rPr lang="ru-RU" b="1" dirty="0" err="1" smtClean="0"/>
              <a:t>хакатона</a:t>
            </a:r>
            <a:r>
              <a:rPr lang="ru-RU" b="1" dirty="0" smtClean="0"/>
              <a:t> мы узнали для себя много нового и постарались направить эти знания в единое русло</a:t>
            </a:r>
          </a:p>
          <a:p>
            <a:pPr marL="0" indent="0">
              <a:buNone/>
            </a:pPr>
            <a:r>
              <a:rPr lang="ru-RU" b="1" dirty="0"/>
              <a:t>М</a:t>
            </a:r>
            <a:r>
              <a:rPr lang="ru-RU" b="1" dirty="0" smtClean="0"/>
              <a:t>ы создали макет приложения</a:t>
            </a:r>
            <a:r>
              <a:rPr lang="en-US" b="1" dirty="0" smtClean="0"/>
              <a:t>,</a:t>
            </a:r>
            <a:r>
              <a:rPr lang="ru-RU" b="1" dirty="0" smtClean="0"/>
              <a:t> которое позволяет многим людям легко улучшить свой досуг и отдых</a:t>
            </a:r>
            <a:r>
              <a:rPr lang="en-US" b="1" dirty="0" smtClean="0"/>
              <a:t>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Большой плюс нашей темы – то, что </a:t>
            </a:r>
            <a:r>
              <a:rPr lang="ru-RU" b="1" dirty="0"/>
              <a:t>п</a:t>
            </a:r>
            <a:r>
              <a:rPr lang="ru-RU" b="1" dirty="0" smtClean="0"/>
              <a:t>рограмма легко модернизируется и масштабируется</a:t>
            </a:r>
            <a:r>
              <a:rPr lang="en-US" b="1" dirty="0" smtClean="0"/>
              <a:t>. </a:t>
            </a:r>
            <a:endParaRPr lang="ru-RU" b="1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236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9100" y="2527300"/>
            <a:ext cx="10820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0" b="1" dirty="0" smtClean="0"/>
              <a:t>Спасибо за внимание!</a:t>
            </a:r>
            <a:endParaRPr lang="ru-RU" sz="7000" b="1" dirty="0"/>
          </a:p>
        </p:txBody>
      </p:sp>
    </p:spTree>
    <p:extLst>
      <p:ext uri="{BB962C8B-B14F-4D97-AF65-F5344CB8AC3E}">
        <p14:creationId xmlns:p14="http://schemas.microsoft.com/office/powerpoint/2010/main" val="24973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232</TotalTime>
  <Words>246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Corbel</vt:lpstr>
      <vt:lpstr>Глубина</vt:lpstr>
      <vt:lpstr>Идеальный досуг</vt:lpstr>
      <vt:lpstr>О приложении:</vt:lpstr>
      <vt:lpstr>Основной конкуренты</vt:lpstr>
      <vt:lpstr>Что использовали?</vt:lpstr>
      <vt:lpstr>Перспективы</vt:lpstr>
      <vt:lpstr>Итоги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Идеальный досуг</dc:title>
  <dc:creator>User</dc:creator>
  <cp:lastModifiedBy>User</cp:lastModifiedBy>
  <cp:revision>20</cp:revision>
  <dcterms:created xsi:type="dcterms:W3CDTF">2020-02-16T08:03:07Z</dcterms:created>
  <dcterms:modified xsi:type="dcterms:W3CDTF">2020-02-16T12:46:27Z</dcterms:modified>
</cp:coreProperties>
</file>