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jpeg" ContentType="image/jpeg"/>
  <Override PartName="/ppt/media/image8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9.png" ContentType="image/png"/>
  <Override PartName="/ppt/media/image13.jpeg" ContentType="image/jpeg"/>
  <Override PartName="/ppt/media/image10.png" ContentType="image/png"/>
  <Override PartName="/ppt/media/image17.jpeg" ContentType="image/jpeg"/>
  <Override PartName="/ppt/media/image11.png" ContentType="image/png"/>
  <Override PartName="/ppt/media/image12.png" ContentType="image/png"/>
  <Override PartName="/ppt/media/image15.jpeg" ContentType="image/jpeg"/>
  <Override PartName="/ppt/media/image14.jpeg" ContentType="image/jpeg"/>
  <Override PartName="/ppt/media/image16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2A1048-AD40-48E4-899C-CE4F764CBB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E2B5ED-FF5E-423B-A206-81A31B76F1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BA5099-0460-454A-84E2-FBFC870339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DF260F-3B8D-4137-8273-BF78EADB0E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E564E6-3574-4D6D-8DDC-6C2E9B24AE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6F0576-15C1-4A47-999A-B0CC77A71A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0CDA11-19BF-4737-B5BD-2FE7A6478B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694D36-8B68-4F9F-88A0-62EF0B86AF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8ED196-209A-4826-AA6B-988B1A59D4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E4A955-2E99-4AF6-80D1-E17D4AD849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776079-6630-4B6F-9156-8EDF66181C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B5BAC8-9D10-495B-8201-47B956FFD6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7C69BD3-3119-4B17-987C-1284C6B7D18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10760"/>
            <a:ext cx="9071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Соціально-практичні джерела виникнення i розвитку людських знань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828800" y="3429000"/>
            <a:ext cx="7746840" cy="11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Підготували студенти групи ІП-11 Прищепа В. та Лесів 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6a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0" y="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653080" y="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0" y="41018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653080" y="41018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457200" y="228600"/>
            <a:ext cx="4343400" cy="243180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6172200" y="228600"/>
            <a:ext cx="2743200" cy="274320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914400" y="3001320"/>
            <a:ext cx="3200400" cy="248508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4"/>
          <a:stretch/>
        </p:blipFill>
        <p:spPr>
          <a:xfrm>
            <a:off x="5943600" y="3154680"/>
            <a:ext cx="3886200" cy="233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2023-10-03T11:05:24Z</dcterms:created>
  <dc:creator/>
  <dc:description/>
  <dc:language>en-US</dc:language>
  <cp:lastModifiedBy/>
  <dcterms:modified xsi:type="dcterms:W3CDTF">2023-10-03T11:37:34Z</dcterms:modified>
  <cp:revision>19</cp:revision>
  <dc:subject/>
  <dc:title/>
</cp:coreProperties>
</file>