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9B3D2-4843-489A-A9FC-E84EC07E99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D849DA-8ACF-4D15-95B0-FA5F84B94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D7F3B-E16C-4B49-B1CC-4E9C5CBDE0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1D4EBC-0F3B-4E42-9920-CF553784B7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100B41-B237-4843-83A1-14C70FE31E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32911-7F47-491B-8419-E03066334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89B4AC-7319-48D9-BE2F-1913216FB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8C5F4E-0D0D-4488-BEF2-1A69FAC253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E422B-2179-4B30-AA61-205188DF0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3C5D0A-8C64-4DCC-8F93-EA0EC8E7F7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154FE1-1827-41E1-88BB-B0EF37F77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188DE7-1DFF-4794-B94E-96190CF1FD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EED3B9F-2BA5-4F1E-B472-97C933DB866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studfile.net/preview/5726301/page:6/" TargetMode="External"/><Relationship Id="rId3" Type="http://schemas.openxmlformats.org/officeDocument/2006/relationships/hyperlink" Target="http://ni.biz.ua/5/5_2/5_26296_ob-ektivniy-idealizm-platona.html" TargetMode="External"/><Relationship Id="rId4" Type="http://schemas.openxmlformats.org/officeDocument/2006/relationships/hyperlink" Target="https://studfile.net/preview/3301140/page:2/" TargetMode="External"/><Relationship Id="rId5" Type="http://schemas.openxmlformats.org/officeDocument/2006/relationships/hyperlink" Target="https://fil.wikireading.ru/61769" TargetMode="External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8600"/>
            <a:ext cx="907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Ідеалізм Платона. Значення філософії Платона для розвитку західно-європейської філософії та науки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200400"/>
            <a:ext cx="9071640" cy="14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Підготували студенти ІП-11 ФІОТ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Прищепа В. Та Лесів 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Дякуємо за увагу!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2286000"/>
            <a:ext cx="9071640" cy="23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Джерела: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2"/>
              </a:rPr>
              <a:t>https://studfile.net/preview/5726301/page:6/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3"/>
              </a:rPr>
              <a:t>http://ni.biz.ua/5/5_2/5_26296_ob-ektivniy-idealizm-platona.html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4"/>
              </a:rPr>
              <a:t>https://studfile.net/preview/3301140/page:2/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hlinkClick r:id="rId5"/>
              </a:rPr>
              <a:t>https://fil.wikireading.ru/61769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Платон (428 – 348 до н. е.)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743200" y="1629720"/>
            <a:ext cx="4800600" cy="36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Основа філософії Платона - це ідеї.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124440" y="1371600"/>
            <a:ext cx="3962160" cy="396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Ідеї вічні, </a:t>
            </a:r>
            <a:r>
              <a:rPr b="0" lang="uk-UA" sz="26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світ чуттєвих речей - це світ вічного виникнення і загибелі.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057400" y="1326600"/>
            <a:ext cx="6028920" cy="34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Пригадати Благо можна через: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Діалектику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Любов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685800" y="2331720"/>
            <a:ext cx="4114800" cy="24688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152680" y="2368080"/>
            <a:ext cx="3819240" cy="243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Держава Платона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143000" y="1828800"/>
            <a:ext cx="787824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Вплив платонізму на ненародженних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2286000" y="1371600"/>
            <a:ext cx="5686200" cy="39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Вплив платонізму на філософів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581640" y="1268640"/>
            <a:ext cx="2819160" cy="39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Вплив платонізму на науку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2619000" y="1172520"/>
            <a:ext cx="469620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2023-10-17T14:06:40Z</dcterms:created>
  <dc:creator/>
  <dc:description/>
  <dc:language>en-US</dc:language>
  <cp:lastModifiedBy/>
  <dcterms:modified xsi:type="dcterms:W3CDTF">2023-10-17T14:37:45Z</dcterms:modified>
  <cp:revision>9</cp:revision>
  <dc:subject/>
  <dc:title/>
</cp:coreProperties>
</file>