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1251C-22E6-465A-A2BD-D8DEF54DD9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DDEFD8-0C25-4E62-87C6-4923FCB38B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EDFC39-D8B4-4298-BCE1-6C3C7025F9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FD496-5E0C-4DE6-9DCD-3BED98FE49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654E4-D2EA-407E-AB9A-5689162928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8D721A-0B56-4E0F-A87F-18DF7C395C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46CE52-92AE-4730-971C-DB3F3BA194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CDC0E4-D95D-466F-8F2A-D51ACB0A30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A5AF73-56AF-408C-B9A1-EC784D1926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1B098-4098-4F91-B2E6-0B21FD9D4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4CDB0-0D35-407D-9B44-FE742A2B2C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8BBAC-BD39-4D81-BFB6-0CFEA91AC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D45C492-349E-4514-9E82-63B3C1DA364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lib.nmu.org.ua/genij-svogo-chasu/" TargetMode="External"/><Relationship Id="rId3" Type="http://schemas.openxmlformats.org/officeDocument/2006/relationships/hyperlink" Target="https://m.day.kyiv.ua/article/kultura/leonardo-da-vinchi-bezlykyy-heniy-renesansu" TargetMode="External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110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Геній Леонардо да Вінчі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200400"/>
            <a:ext cx="9071640" cy="14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Підготували студенти ІП-11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Прищепа В. та Лесів 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Дякуємо за увагу!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Джерела: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2"/>
              </a:rPr>
              <a:t>https://lib.nmu.org.ua/genij-svogo-chasu/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hlinkClick r:id="rId3"/>
              </a:rPr>
              <a:t>https://m.day.kyiv.ua/article/kultura/leonardo-da-vinchi-bezlykyy-heniy-renesansu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Леонардо да Вінчі (1452 - 1519)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906280" y="1600200"/>
            <a:ext cx="418032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Біологічні дослідження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200400" y="1371600"/>
            <a:ext cx="371952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Використання світла і тіні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2743200" y="2215080"/>
            <a:ext cx="4228920" cy="281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Передача природних явищ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220120" y="1172520"/>
            <a:ext cx="5714640" cy="42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Найвідоміші твори митця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57200" y="1828800"/>
            <a:ext cx="2097360" cy="31266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650680" y="2057400"/>
            <a:ext cx="4579560" cy="22860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7315200" y="1829160"/>
            <a:ext cx="218484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Механіка – рай математичних наук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24360" y="1326600"/>
            <a:ext cx="2876040" cy="15904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956640" y="1326600"/>
            <a:ext cx="2619000" cy="17427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3657600" y="1326600"/>
            <a:ext cx="2917440" cy="2159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810000" y="3286440"/>
            <a:ext cx="2619000" cy="17427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6658200" y="3253320"/>
            <a:ext cx="2124360" cy="22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Інші можливі винаходи да Вінчі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914400" y="1600200"/>
            <a:ext cx="1742760" cy="262872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3429000" y="2014560"/>
            <a:ext cx="2714400" cy="16855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6858000" y="1600200"/>
            <a:ext cx="191412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Цікаві факти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57200" y="1172520"/>
            <a:ext cx="2609640" cy="17521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4800600" y="1815120"/>
            <a:ext cx="4893480" cy="229968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2476800" y="2971800"/>
            <a:ext cx="1866600" cy="24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2023-10-30T21:16:37Z</dcterms:created>
  <dc:creator/>
  <dc:description/>
  <dc:language>en-US</dc:language>
  <cp:lastModifiedBy/>
  <dcterms:modified xsi:type="dcterms:W3CDTF">2023-10-30T21:49:10Z</dcterms:modified>
  <cp:revision>10</cp:revision>
  <dc:subject/>
  <dc:title/>
</cp:coreProperties>
</file>