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3C90E0-585D-41EE-9919-3AC0B771BA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C39A3D-F667-4011-9265-746EF5AC55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B77D6D-9DC6-4BD6-BD71-FC552444DC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76C1F2-4ABC-4409-BCD7-6033AAF5F8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F9EBF5-C8E1-46AE-9CDA-BFC38A6037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30A219-4562-4B9E-9695-53F9BA3E91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EE9592-A1EB-44DA-A4EF-0D58916063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50A765-EC01-4B80-AE2D-61CDA5019B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04CD58-459A-4712-B67B-D81EFCB7CB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4B7652-40DE-4BBF-93A3-CB279ED8F7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9522D0-90C8-448B-97B9-740BF42DB2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628263-3138-4522-9313-71BB35D8C5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9C2AD41-82A7-4455-8C56-EAA82D39BB2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151560"/>
            <a:ext cx="9071640" cy="213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15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Пізнавальні здатності людини і проблема співвідношення чуттєвого та раціонального</a:t>
            </a:r>
            <a:endParaRPr b="1" lang="en-US" sz="44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2743200"/>
            <a:ext cx="9071640" cy="25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Виконали студенти групи ІП-11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Прищепа В. Та Лесів 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53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Дякуємо за увагу!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3886200"/>
            <a:ext cx="9071640" cy="7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Пізнання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514600" y="1332360"/>
            <a:ext cx="5000400" cy="369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Чуттєве пізнання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348640" y="1172520"/>
            <a:ext cx="5652360" cy="37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Форми чуттєвого пізнання: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Відчуття;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Сприйняття;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Уявлення;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572000" y="1600200"/>
            <a:ext cx="477684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Раціональне пізнання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981440" y="1172520"/>
            <a:ext cx="6248160" cy="402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Форми раціонального пізнання: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Поняття;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Судження;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Умовивід;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086800" y="2057400"/>
            <a:ext cx="3600000" cy="181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Мислення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2057400" y="1581480"/>
            <a:ext cx="5715000" cy="32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82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Співвідношення чуттєвого і раціонального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1755720" y="1600200"/>
            <a:ext cx="6473880" cy="337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Сенсуалізм і раціоналізм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2514600" y="1143000"/>
            <a:ext cx="5029200" cy="400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2023-11-14T11:04:05Z</dcterms:created>
  <dc:creator/>
  <dc:description/>
  <dc:language>en-US</dc:language>
  <cp:lastModifiedBy/>
  <dcterms:modified xsi:type="dcterms:W3CDTF">2023-11-14T11:26:58Z</dcterms:modified>
  <cp:revision>9</cp:revision>
  <dc:subject/>
  <dc:title/>
</cp:coreProperties>
</file>