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2D75A7-22CA-41EA-91D8-6D4B407A2E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026554-0A01-49FF-8D90-8824B5AD4D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56731B-336A-4910-ACBF-69649B9C8B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D198E1-6B3F-4A8F-A7F3-93B62729C9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3CE8EC-4338-4981-A51F-979C6DC1A0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EE3FB-674E-4F23-BC12-77CD289AE6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7EE5DE-C6B0-4A64-BCEC-9907D62883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110F4-C9FE-4702-AF7A-198DF907C0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93065F-5608-42C5-9FF4-A24F19DE04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5BDAE9-0506-4CDC-816B-366A16379B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D81355-6AFB-47C5-9F7A-F0910BA905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EE40C9-DE2F-4802-8213-B6161214E1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7890CDB-DC88-4D07-AFC2-D2595E1E37F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266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Філософія постструктуралізму і постмодернізму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3657600"/>
            <a:ext cx="907164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Підготували студенти ІП-11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Прищепа В. Та Лесів 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476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Дякуємо за увагу!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4614840"/>
            <a:ext cx="907164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Постмодернізм?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514600" y="2035080"/>
            <a:ext cx="5347440" cy="29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Дійсність і реальність не можуть бути перетворені з "нерозумних" на "розумні"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143000" y="1172520"/>
            <a:ext cx="7772400" cy="435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Подія – самодостатня!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914400" y="1600200"/>
            <a:ext cx="8458200" cy="338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Інші характерні риси постмодернізму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724400" y="1474560"/>
            <a:ext cx="6733800" cy="378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Проблема побудови наукової системи знань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155400" y="1371600"/>
            <a:ext cx="3931200" cy="393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Декартове “Я”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714680" y="1326600"/>
            <a:ext cx="6972120" cy="39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Мета постструктуралістів – розкласти суб’єкт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2514600" y="1433520"/>
            <a:ext cx="4800600" cy="359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Знак переважає означене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2743200" y="1326600"/>
            <a:ext cx="4800600" cy="359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2023-11-27T22:15:56Z</dcterms:created>
  <dc:creator/>
  <dc:description/>
  <dc:language>en-US</dc:language>
  <cp:lastModifiedBy/>
  <dcterms:modified xsi:type="dcterms:W3CDTF">2023-11-28T12:03:10Z</dcterms:modified>
  <cp:revision>14</cp:revision>
  <dc:subject/>
  <dc:title/>
</cp:coreProperties>
</file>