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A3F2-B5B8-461B-A178-2895B0E8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062" y="2348762"/>
            <a:ext cx="10391313" cy="182509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dirty="0">
                <a:latin typeface="Georgia" panose="02040502050405020303" pitchFamily="18" charset="0"/>
                <a:cs typeface="Arial" panose="020B0604020202020204" pitchFamily="34" charset="0"/>
              </a:rPr>
              <a:t>HỆ THỐNG QUẢN LÝ WEBSITE BẤT ĐỘNG SẢN</a:t>
            </a:r>
          </a:p>
        </p:txBody>
      </p:sp>
    </p:spTree>
    <p:extLst>
      <p:ext uri="{BB962C8B-B14F-4D97-AF65-F5344CB8AC3E}">
        <p14:creationId xmlns:p14="http://schemas.microsoft.com/office/powerpoint/2010/main" val="5162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593F-8EEC-4731-8425-BDE8711D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THÀNH VIÊN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DCA5-9745-4EAA-AD45-47FE44EC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16110544</a:t>
            </a:r>
          </a:p>
          <a:p>
            <a:pPr>
              <a:lnSpc>
                <a:spcPct val="150000"/>
              </a:lnSpc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 – 16110002</a:t>
            </a:r>
          </a:p>
          <a:p>
            <a:pPr>
              <a:lnSpc>
                <a:spcPct val="150000"/>
              </a:lnSpc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Út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- 16110573</a:t>
            </a:r>
          </a:p>
        </p:txBody>
      </p:sp>
    </p:spTree>
    <p:extLst>
      <p:ext uri="{BB962C8B-B14F-4D97-AF65-F5344CB8AC3E}">
        <p14:creationId xmlns:p14="http://schemas.microsoft.com/office/powerpoint/2010/main" val="41457403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100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Georgia</vt:lpstr>
      <vt:lpstr>Vapor Trail</vt:lpstr>
      <vt:lpstr>HỆ THỐNG QUẢN LÝ WEBSITE BẤT ĐỘNG SẢN</vt:lpstr>
      <vt:lpstr>THÀNH VIÊN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WEBSITE BẤT ĐỘNG SẢN</dc:title>
  <dc:creator>Thuy Dao Xuan</dc:creator>
  <cp:lastModifiedBy>Thuy Dao Xuan</cp:lastModifiedBy>
  <cp:revision>2</cp:revision>
  <dcterms:created xsi:type="dcterms:W3CDTF">2018-12-23T18:22:15Z</dcterms:created>
  <dcterms:modified xsi:type="dcterms:W3CDTF">2018-12-23T20:02:34Z</dcterms:modified>
</cp:coreProperties>
</file>